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handoutMasterIdLst>
    <p:handoutMasterId r:id="rId19"/>
  </p:handoutMasterIdLst>
  <p:sldIdLst>
    <p:sldId id="293" r:id="rId3"/>
    <p:sldId id="267" r:id="rId4"/>
    <p:sldId id="266" r:id="rId5"/>
    <p:sldId id="272" r:id="rId6"/>
    <p:sldId id="271" r:id="rId7"/>
    <p:sldId id="273" r:id="rId9"/>
    <p:sldId id="270" r:id="rId10"/>
    <p:sldId id="263" r:id="rId11"/>
    <p:sldId id="261" r:id="rId12"/>
    <p:sldId id="276" r:id="rId13"/>
    <p:sldId id="295" r:id="rId14"/>
    <p:sldId id="297" r:id="rId15"/>
    <p:sldId id="298" r:id="rId16"/>
    <p:sldId id="280" r:id="rId17"/>
    <p:sldId id="260" r:id="rId18"/>
  </p:sldIdLst>
  <p:sldSz cx="12192000" cy="6858000"/>
  <p:notesSz cx="6858000" cy="9144000"/>
  <p:custDataLst>
    <p:tags r:id="rId23"/>
  </p:custDataLst>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191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B198"/>
    <a:srgbClr val="74CEBB"/>
    <a:srgbClr val="B8E6DC"/>
    <a:srgbClr val="2B7D6B"/>
    <a:srgbClr val="3030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86"/>
    <p:restoredTop sz="77142"/>
  </p:normalViewPr>
  <p:slideViewPr>
    <p:cSldViewPr snapToGrid="0" showGuides="1">
      <p:cViewPr varScale="1">
        <p:scale>
          <a:sx n="58" d="100"/>
          <a:sy n="58" d="100"/>
        </p:scale>
        <p:origin x="912" y="42"/>
      </p:cViewPr>
      <p:guideLst>
        <p:guide orient="horz" pos="1913"/>
        <p:guide pos="3840"/>
      </p:guideLst>
    </p:cSldViewPr>
  </p:slideViewPr>
  <p:outlineViewPr>
    <p:cViewPr>
      <p:scale>
        <a:sx n="33" d="100"/>
        <a:sy n="33" d="100"/>
      </p:scale>
      <p:origin x="0" y="0"/>
    </p:cViewPr>
  </p:outlineViewPr>
  <p:notesTextViewPr>
    <p:cViewPr>
      <p:scale>
        <a:sx n="1" d="1"/>
        <a:sy n="1" d="1"/>
      </p:scale>
      <p:origin x="0" y="0"/>
    </p:cViewPr>
  </p:notesTextViewPr>
  <p:sorterViewPr showFormatting="0">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gs" Target="tags/tag8.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fld id="{D795A747-8555-4E19-AB85-A3E1B43E6E4B}"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幻灯片图像占位符 1"/>
          <p:cNvSpPr/>
          <p:nvPr>
            <p:ph type="sldImg"/>
          </p:nvPr>
        </p:nvSpPr>
        <p:spPr>
          <a:ln>
            <a:solidFill>
              <a:srgbClr val="000000"/>
            </a:solidFill>
          </a:ln>
        </p:spPr>
      </p:sp>
      <p:sp>
        <p:nvSpPr>
          <p:cNvPr id="20482" name="文本占位符 2"/>
          <p:cNvSpPr/>
          <p:nvPr>
            <p:ph type="body"/>
          </p:nvPr>
        </p:nvSpPr>
        <p:spPr>
          <a:noFill/>
          <a:ln>
            <a:noFill/>
          </a:ln>
        </p:spPr>
        <p:txBody>
          <a:bodyPr lIns="91440" tIns="45720" rIns="91440" bIns="45720" anchor="t" anchorCtr="0"/>
          <a:p>
            <a:pPr lvl="0"/>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pPr fontAlgn="auto"/>
            <a:r>
              <a:rPr lang="zh-CN" altLang="en-US" strike="noStrike" noProof="1" smtClean="0">
                <a:sym typeface="+mn-ea"/>
              </a:rPr>
              <a:t>Click here to edit the master title style</a:t>
            </a:r>
            <a:endParaRPr lang="zh-CN" altLang="en-US" strike="noStrike" noProof="1"/>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sym typeface="+mn-ea"/>
              </a:rPr>
              <a:t>Click here to edit the master subtitle style</a:t>
            </a:r>
            <a:endParaRPr lang="zh-CN" alt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113C529C-DDB8-49AC-A154-90DB020AC32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smtClean="0">
                <a:sym typeface="+mn-ea"/>
              </a:rPr>
              <a:t>Click here to edit the master title style</a:t>
            </a:r>
            <a:endParaRPr lang="zh-CN" altLang="en-US" strike="noStrike" noProof="1"/>
          </a:p>
        </p:txBody>
      </p:sp>
      <p:sp>
        <p:nvSpPr>
          <p:cNvPr id="3" name="内容占位符 2"/>
          <p:cNvSpPr>
            <a:spLocks noGrp="1"/>
          </p:cNvSpPr>
          <p:nvPr>
            <p:ph idx="1" hasCustomPrompt="1"/>
          </p:nvPr>
        </p:nvSpPr>
        <p:spPr/>
        <p:txBody>
          <a:bodyPr/>
          <a:lstStyle/>
          <a:p>
            <a:pPr lvl="1" fontAlgn="auto"/>
            <a:r>
              <a:rPr lang="zh-CN" altLang="en-US" sz="2800" strike="noStrike" noProof="1" dirty="0">
                <a:sym typeface="+mn-ea"/>
              </a:rPr>
              <a:t>Click here to edit the master text style</a:t>
            </a:r>
            <a:endParaRPr lang="zh-CN" altLang="en-US" sz="2800" strike="noStrike" noProof="1" dirty="0"/>
          </a:p>
          <a:p>
            <a:pPr lvl="1" fontAlgn="auto"/>
            <a:r>
              <a:rPr lang="zh-CN" altLang="en-US" sz="2800" strike="noStrike" noProof="1" dirty="0">
                <a:sym typeface="+mn-ea"/>
              </a:rPr>
              <a:t>The second level</a:t>
            </a:r>
            <a:endParaRPr lang="zh-CN" altLang="en-US" sz="2800" strike="noStrike" noProof="1" dirty="0"/>
          </a:p>
          <a:p>
            <a:pPr lvl="2" fontAlgn="auto"/>
            <a:r>
              <a:rPr lang="zh-CN" altLang="en-US" sz="2800" strike="noStrike" noProof="1" dirty="0">
                <a:sym typeface="+mn-ea"/>
              </a:rPr>
              <a:t>The third level</a:t>
            </a:r>
            <a:endParaRPr lang="zh-CN" altLang="en-US" sz="2800" strike="noStrike" noProof="1" dirty="0"/>
          </a:p>
          <a:p>
            <a:pPr lvl="3" fontAlgn="auto"/>
            <a:r>
              <a:rPr lang="zh-CN" altLang="en-US" sz="2800" strike="noStrike" noProof="1" dirty="0">
                <a:sym typeface="+mn-ea"/>
              </a:rPr>
              <a:t>The fourth level</a:t>
            </a:r>
            <a:endParaRPr lang="zh-CN" altLang="en-US" sz="2800" strike="noStrike" noProof="1" dirty="0"/>
          </a:p>
          <a:p>
            <a:pPr lvl="4" fontAlgn="auto"/>
            <a:r>
              <a:rPr lang="zh-CN" altLang="en-US" sz="2800" strike="noStrike" noProof="1" dirty="0">
                <a:sym typeface="+mn-ea"/>
              </a:rPr>
              <a:t>Fifth level</a:t>
            </a:r>
            <a:endParaRPr lang="zh-CN" alt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113C529C-DDB8-49AC-A154-90DB020AC32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a:lstStyle>
            <a:lvl1pPr algn="ctr">
              <a:defRPr sz="32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0302F"/>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p>
            <a:pPr lvl="0"/>
            <a:r>
              <a:rPr lang="zh-CN" altLang="en-US"/>
              <a:t>Click here to edit the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p>
            <a:pPr lvl="1" indent="-228600"/>
            <a:r>
              <a:rPr lang="zh-CN" altLang="en-US" dirty="0"/>
              <a:t>Click here to edit the master text style</a:t>
            </a:r>
            <a:endParaRPr lang="zh-CN" altLang="en-US" dirty="0"/>
          </a:p>
          <a:p>
            <a:pPr lvl="1" indent="-228600"/>
            <a:r>
              <a:rPr lang="zh-CN" altLang="en-US" dirty="0"/>
              <a:t>The second level</a:t>
            </a:r>
            <a:endParaRPr lang="zh-CN" altLang="en-US" dirty="0"/>
          </a:p>
          <a:p>
            <a:pPr lvl="2" indent="-228600"/>
            <a:r>
              <a:rPr lang="zh-CN" altLang="en-US" dirty="0"/>
              <a:t>The third level</a:t>
            </a:r>
            <a:endParaRPr lang="zh-CN" altLang="en-US" dirty="0"/>
          </a:p>
          <a:p>
            <a:pPr lvl="3" indent="-228600"/>
            <a:r>
              <a:rPr lang="zh-CN" altLang="en-US" dirty="0"/>
              <a:t>The 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113C529C-DDB8-49AC-A154-90DB020AC329}"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72639"/>
            <a:ext cx="9144000" cy="1790891"/>
          </a:xfrm>
        </p:spPr>
        <p:txBody>
          <a:bodyPr>
            <a:normAutofit/>
          </a:bodyPr>
          <a:lstStyle/>
          <a:p>
            <a:r>
              <a:rPr lang="en-US" sz="4400" b="1" dirty="0">
                <a:latin typeface="Times New Roman" panose="02020603050405020304" charset="0"/>
                <a:cs typeface="Times New Roman" panose="02020603050405020304" charset="0"/>
              </a:rPr>
              <a:t>Mini Project-2 (ID201B)</a:t>
            </a:r>
            <a:br>
              <a:rPr lang="en-IN" sz="2400" b="1" dirty="0">
                <a:latin typeface="Times New Roman" panose="02020603050405020304" charset="0"/>
                <a:cs typeface="Times New Roman" panose="02020603050405020304" charset="0"/>
              </a:rPr>
            </a:br>
            <a:r>
              <a:rPr lang="en-US" altLang="en-IN" sz="3500" b="1" dirty="0">
                <a:latin typeface="Times New Roman" panose="02020603050405020304" charset="0"/>
                <a:cs typeface="Times New Roman" panose="02020603050405020304" charset="0"/>
              </a:rPr>
              <a:t>Even</a:t>
            </a:r>
            <a:r>
              <a:rPr lang="en-IN" sz="3500" b="1" dirty="0">
                <a:latin typeface="Times New Roman" panose="02020603050405020304" charset="0"/>
                <a:cs typeface="Times New Roman" panose="02020603050405020304" charset="0"/>
              </a:rPr>
              <a:t> Semester</a:t>
            </a:r>
            <a:br>
              <a:rPr lang="en-IN" sz="3500" b="1" dirty="0">
                <a:latin typeface="Times New Roman" panose="02020603050405020304" charset="0"/>
                <a:cs typeface="Times New Roman" panose="02020603050405020304" charset="0"/>
              </a:rPr>
            </a:br>
            <a:r>
              <a:rPr lang="en-IN" sz="3500" b="1" dirty="0">
                <a:latin typeface="Times New Roman" panose="02020603050405020304" charset="0"/>
                <a:cs typeface="Times New Roman" panose="02020603050405020304" charset="0"/>
              </a:rPr>
              <a:t>Session 2024-25</a:t>
            </a:r>
            <a:endParaRPr lang="en-US" sz="3500" b="1" dirty="0">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1524000" y="4077335"/>
            <a:ext cx="8739505" cy="2780665"/>
          </a:xfrm>
        </p:spPr>
        <p:txBody>
          <a:bodyPr>
            <a:normAutofit/>
          </a:bodyPr>
          <a:lstStyle/>
          <a:p>
            <a:r>
              <a:rPr lang="en-US" b="1" dirty="0">
                <a:latin typeface="Times New Roman" panose="02020603050405020304" charset="0"/>
                <a:cs typeface="Times New Roman" panose="02020603050405020304" charset="0"/>
              </a:rPr>
              <a:t>PROJECT –  Racing[Overtake Madness]</a:t>
            </a:r>
            <a:endParaRPr lang="en-US" b="1" dirty="0">
              <a:latin typeface="Times New Roman" panose="02020603050405020304" charset="0"/>
              <a:cs typeface="Times New Roman" panose="02020603050405020304" charset="0"/>
            </a:endParaRPr>
          </a:p>
          <a:p>
            <a:r>
              <a:rPr lang="en-US" b="1" dirty="0">
                <a:latin typeface="Times New Roman" panose="02020603050405020304" charset="0"/>
                <a:cs typeface="Times New Roman" panose="02020603050405020304" charset="0"/>
              </a:rPr>
              <a:t>Group - GC7</a:t>
            </a:r>
            <a:endParaRPr lang="en-US" b="1" dirty="0">
              <a:latin typeface="Times New Roman" panose="02020603050405020304" charset="0"/>
              <a:cs typeface="Times New Roman" panose="02020603050405020304" charset="0"/>
            </a:endParaRPr>
          </a:p>
          <a:p>
            <a:r>
              <a:rPr lang="en-US" b="1" dirty="0">
                <a:latin typeface="Times New Roman" panose="02020603050405020304" charset="0"/>
                <a:cs typeface="Times New Roman" panose="02020603050405020304" charset="0"/>
              </a:rPr>
              <a:t>Team Leader : RIYA GAUR</a:t>
            </a:r>
            <a:endParaRPr lang="en-US" b="1" dirty="0">
              <a:latin typeface="Times New Roman" panose="02020603050405020304" charset="0"/>
              <a:cs typeface="Times New Roman" panose="02020603050405020304" charset="0"/>
            </a:endParaRPr>
          </a:p>
          <a:p>
            <a:r>
              <a:rPr lang="en-US" b="1" dirty="0">
                <a:latin typeface="Times New Roman" panose="02020603050405020304" charset="0"/>
                <a:cs typeface="Times New Roman" panose="02020603050405020304" charset="0"/>
              </a:rPr>
              <a:t>Member-1 : RISHU AGARWAL</a:t>
            </a:r>
            <a:endParaRPr lang="en-US" b="1" dirty="0">
              <a:latin typeface="Times New Roman" panose="02020603050405020304" charset="0"/>
              <a:cs typeface="Times New Roman" panose="02020603050405020304" charset="0"/>
            </a:endParaRPr>
          </a:p>
          <a:p>
            <a:r>
              <a:rPr lang="en-US" b="1" dirty="0">
                <a:latin typeface="Times New Roman" panose="02020603050405020304" charset="0"/>
                <a:cs typeface="Times New Roman" panose="02020603050405020304" charset="0"/>
              </a:rPr>
              <a:t>Member-2 : RITIK</a:t>
            </a:r>
            <a:endParaRPr lang="en-US" b="1" dirty="0">
              <a:latin typeface="Times New Roman" panose="02020603050405020304" charset="0"/>
              <a:cs typeface="Times New Roman" panose="02020603050405020304" charset="0"/>
            </a:endParaRPr>
          </a:p>
          <a:p>
            <a:r>
              <a:rPr lang="en-US" b="1" dirty="0">
                <a:latin typeface="Times New Roman" panose="02020603050405020304" charset="0"/>
                <a:cs typeface="Times New Roman" panose="02020603050405020304" charset="0"/>
              </a:rPr>
              <a:t>Member -3 : RIYA</a:t>
            </a:r>
            <a:endParaRPr lang="en-US" b="1" dirty="0">
              <a:latin typeface="Times New Roman" panose="02020603050405020304" charset="0"/>
              <a:cs typeface="Times New Roman" panose="02020603050405020304" charset="0"/>
            </a:endParaRPr>
          </a:p>
          <a:p>
            <a:endParaRPr lang="en-US" b="1" dirty="0">
              <a:latin typeface="Times New Roman" panose="02020603050405020304" charset="0"/>
              <a:cs typeface="Times New Roman" panose="02020603050405020304" charset="0"/>
            </a:endParaRPr>
          </a:p>
          <a:p>
            <a:endParaRPr lang="en-US" b="1" dirty="0">
              <a:latin typeface="Times New Roman" panose="02020603050405020304" charset="0"/>
              <a:cs typeface="Times New Roman" panose="02020603050405020304" charset="0"/>
            </a:endParaRPr>
          </a:p>
          <a:p>
            <a:endParaRPr lang="en-US" b="1" dirty="0">
              <a:latin typeface="Times New Roman" panose="02020603050405020304" charset="0"/>
              <a:cs typeface="Times New Roman" panose="02020603050405020304" charset="0"/>
            </a:endParaRPr>
          </a:p>
          <a:p>
            <a:endParaRPr lang="en-US" b="1" dirty="0">
              <a:latin typeface="Times New Roman" panose="02020603050405020304" charset="0"/>
              <a:cs typeface="Times New Roman" panose="02020603050405020304" charset="0"/>
            </a:endParaRPr>
          </a:p>
          <a:p>
            <a:endParaRPr lang="en-US" b="1" dirty="0">
              <a:latin typeface="Times New Roman" panose="02020603050405020304" charset="0"/>
              <a:cs typeface="Times New Roman" panose="02020603050405020304" charset="0"/>
            </a:endParaRPr>
          </a:p>
          <a:p>
            <a:endParaRPr lang="en-US" b="1" dirty="0">
              <a:latin typeface="Times New Roman" panose="02020603050405020304" charset="0"/>
              <a:cs typeface="Times New Roman" panose="02020603050405020304" charset="0"/>
            </a:endParaRPr>
          </a:p>
        </p:txBody>
      </p:sp>
      <p:sp>
        <p:nvSpPr>
          <p:cNvPr id="4" name="Subtitle 2"/>
          <p:cNvSpPr txBox="1"/>
          <p:nvPr/>
        </p:nvSpPr>
        <p:spPr>
          <a:xfrm>
            <a:off x="2052320" y="3590068"/>
            <a:ext cx="9144000" cy="7626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5" name="Subtitle 2"/>
          <p:cNvSpPr txBox="1"/>
          <p:nvPr/>
        </p:nvSpPr>
        <p:spPr>
          <a:xfrm>
            <a:off x="9134668" y="5545296"/>
            <a:ext cx="3057331" cy="1312704"/>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IN" u="sng" dirty="0">
                <a:latin typeface="Times New Roman" panose="02020603050405020304" charset="0"/>
                <a:cs typeface="Times New Roman" panose="02020603050405020304" charset="0"/>
              </a:rPr>
              <a:t>Project Supervisor:</a:t>
            </a:r>
            <a:endParaRPr lang="en-IN" u="sng" dirty="0">
              <a:latin typeface="Times New Roman" panose="02020603050405020304" charset="0"/>
              <a:cs typeface="Times New Roman" panose="02020603050405020304" charset="0"/>
            </a:endParaRPr>
          </a:p>
          <a:p>
            <a:pPr algn="just"/>
            <a:r>
              <a:rPr lang="en-US" altLang="en-IN" dirty="0">
                <a:solidFill>
                  <a:srgbClr val="FF0000"/>
                </a:solidFill>
                <a:latin typeface="Times New Roman" panose="02020603050405020304" charset="0"/>
                <a:cs typeface="Times New Roman" panose="02020603050405020304" charset="0"/>
              </a:rPr>
              <a:t>DR. VIPIN </a:t>
            </a:r>
            <a:r>
              <a:rPr lang="en-IN" dirty="0">
                <a:solidFill>
                  <a:srgbClr val="FF0000"/>
                </a:solidFill>
                <a:latin typeface="Times New Roman" panose="02020603050405020304" charset="0"/>
                <a:cs typeface="Times New Roman" panose="02020603050405020304" charset="0"/>
              </a:rPr>
              <a:t> </a:t>
            </a:r>
            <a:r>
              <a:rPr lang="en-US" altLang="en-IN" dirty="0">
                <a:solidFill>
                  <a:srgbClr val="FF0000"/>
                </a:solidFill>
                <a:latin typeface="Times New Roman" panose="02020603050405020304" charset="0"/>
                <a:cs typeface="Times New Roman" panose="02020603050405020304" charset="0"/>
              </a:rPr>
              <a:t>KUMAR</a:t>
            </a:r>
            <a:endParaRPr lang="en-IN" dirty="0">
              <a:solidFill>
                <a:srgbClr val="FF0000"/>
              </a:solidFill>
              <a:latin typeface="Times New Roman" panose="02020603050405020304" charset="0"/>
              <a:cs typeface="Times New Roman" panose="02020603050405020304" charset="0"/>
            </a:endParaRPr>
          </a:p>
          <a:p>
            <a:pPr algn="just"/>
            <a:r>
              <a:rPr lang="en-US" altLang="en-IN" dirty="0">
                <a:solidFill>
                  <a:srgbClr val="FF0000"/>
                </a:solidFill>
                <a:latin typeface="Times New Roman" panose="02020603050405020304" charset="0"/>
                <a:cs typeface="Times New Roman" panose="02020603050405020304" charset="0"/>
              </a:rPr>
              <a:t>        </a:t>
            </a:r>
            <a:r>
              <a:rPr lang="en-IN" dirty="0">
                <a:solidFill>
                  <a:srgbClr val="FF0000"/>
                </a:solidFill>
                <a:latin typeface="Times New Roman" panose="02020603050405020304" charset="0"/>
                <a:cs typeface="Times New Roman" panose="02020603050405020304" charset="0"/>
              </a:rPr>
              <a:t>(Professor)</a:t>
            </a:r>
            <a:endParaRPr lang="en-IN" dirty="0">
              <a:solidFill>
                <a:srgbClr val="FF0000"/>
              </a:solidFill>
              <a:latin typeface="Times New Roman" panose="02020603050405020304" charset="0"/>
              <a:cs typeface="Times New Roman" panose="02020603050405020304" charset="0"/>
            </a:endParaRPr>
          </a:p>
          <a:p>
            <a:pPr algn="just"/>
            <a:endParaRPr lang="en-IN" dirty="0">
              <a:solidFill>
                <a:srgbClr val="FF0000"/>
              </a:solidFill>
              <a:latin typeface="Times New Roman" panose="02020603050405020304" charset="0"/>
              <a:cs typeface="Times New Roman" panose="02020603050405020304" charset="0"/>
            </a:endParaRPr>
          </a:p>
          <a:p>
            <a:pPr algn="just"/>
            <a:endParaRPr lang="en-IN" dirty="0">
              <a:solidFill>
                <a:srgbClr val="FF0000"/>
              </a:solidFill>
              <a:latin typeface="Times New Roman" panose="02020603050405020304" charset="0"/>
              <a:cs typeface="Times New Roman" panose="02020603050405020304" charset="0"/>
            </a:endParaRPr>
          </a:p>
          <a:p>
            <a:pPr algn="just"/>
            <a:endParaRPr lang="en-IN" b="1" u="sng" dirty="0">
              <a:latin typeface="Times New Roman" panose="02020603050405020304" charset="0"/>
              <a:cs typeface="Times New Roman" panose="02020603050405020304" charset="0"/>
            </a:endParaRPr>
          </a:p>
        </p:txBody>
      </p:sp>
      <p:pic>
        <p:nvPicPr>
          <p:cNvPr id="8" name="Picture 7"/>
          <p:cNvPicPr>
            <a:picLocks noChangeAspect="1"/>
          </p:cNvPicPr>
          <p:nvPr/>
        </p:nvPicPr>
        <p:blipFill>
          <a:blip r:embed="rId1"/>
          <a:stretch>
            <a:fillRect/>
          </a:stretch>
        </p:blipFill>
        <p:spPr>
          <a:xfrm>
            <a:off x="0" y="2510"/>
            <a:ext cx="12192000" cy="13844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22529" name="组合 6"/>
          <p:cNvGrpSpPr/>
          <p:nvPr/>
        </p:nvGrpSpPr>
        <p:grpSpPr>
          <a:xfrm>
            <a:off x="0" y="377825"/>
            <a:ext cx="1001713" cy="522288"/>
            <a:chOff x="0" y="377371"/>
            <a:chExt cx="1988458" cy="522515"/>
          </a:xfrm>
        </p:grpSpPr>
        <p:sp>
          <p:nvSpPr>
            <p:cNvPr id="4" name="矩形 3"/>
            <p:cNvSpPr/>
            <p:nvPr/>
          </p:nvSpPr>
          <p:spPr>
            <a:xfrm>
              <a:off x="0" y="377371"/>
              <a:ext cx="1988458" cy="522514"/>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flipH="1">
              <a:off x="0" y="377372"/>
              <a:ext cx="1988458" cy="522514"/>
            </a:xfrm>
            <a:prstGeom prst="rtTriangle">
              <a:avLst/>
            </a:prstGeom>
            <a:solidFill>
              <a:srgbClr val="30302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2532" name="文本框 8"/>
          <p:cNvSpPr txBox="1"/>
          <p:nvPr/>
        </p:nvSpPr>
        <p:spPr>
          <a:xfrm>
            <a:off x="1176338" y="454025"/>
            <a:ext cx="2427605" cy="460375"/>
          </a:xfrm>
          <a:prstGeom prst="rect">
            <a:avLst/>
          </a:prstGeom>
          <a:noFill/>
          <a:ln w="9525">
            <a:noFill/>
          </a:ln>
        </p:spPr>
        <p:txBody>
          <a:bodyPr wrap="none" anchor="t" anchorCtr="0">
            <a:spAutoFit/>
          </a:bodyPr>
          <a:p>
            <a:r>
              <a:rPr lang="en-US" altLang="zh-CN" sz="2400" b="1" dirty="0">
                <a:solidFill>
                  <a:schemeClr val="tx1"/>
                </a:solidFill>
                <a:latin typeface="Arial" panose="020B0604020202020204" pitchFamily="34" charset="0"/>
                <a:ea typeface="Arial" panose="020B0604020202020204" pitchFamily="34" charset="0"/>
              </a:rPr>
              <a:t>Working Cont.</a:t>
            </a:r>
            <a:r>
              <a:rPr lang="en-US" altLang="zh-CN" sz="2400" b="1" dirty="0">
                <a:solidFill>
                  <a:schemeClr val="bg1"/>
                </a:solidFill>
                <a:latin typeface="Arial" panose="020B0604020202020204" pitchFamily="34" charset="0"/>
                <a:ea typeface="Arial" panose="020B0604020202020204" pitchFamily="34" charset="0"/>
              </a:rPr>
              <a:t>..</a:t>
            </a:r>
            <a:endParaRPr lang="en-US" altLang="zh-CN" sz="2400" b="1" dirty="0">
              <a:solidFill>
                <a:schemeClr val="bg1"/>
              </a:solidFill>
              <a:latin typeface="Arial" panose="020B0604020202020204" pitchFamily="34" charset="0"/>
              <a:ea typeface="Arial" panose="020B0604020202020204" pitchFamily="34" charset="0"/>
            </a:endParaRPr>
          </a:p>
        </p:txBody>
      </p:sp>
      <p:sp>
        <p:nvSpPr>
          <p:cNvPr id="2" name="Text Box 1"/>
          <p:cNvSpPr txBox="1"/>
          <p:nvPr/>
        </p:nvSpPr>
        <p:spPr>
          <a:xfrm>
            <a:off x="547370" y="1120775"/>
            <a:ext cx="10624820" cy="4399915"/>
          </a:xfrm>
          <a:prstGeom prst="rect">
            <a:avLst/>
          </a:prstGeom>
          <a:noFill/>
        </p:spPr>
        <p:txBody>
          <a:bodyPr wrap="square" rtlCol="0">
            <a:spAutoFit/>
          </a:bodyPr>
          <a:p>
            <a:r>
              <a:rPr lang="en-US" altLang="en-US" sz="2000" b="1"/>
              <a:t>5</a:t>
            </a:r>
            <a:r>
              <a:rPr lang="en-US" altLang="en-US" sz="2000" b="1"/>
              <a:t>️</a:t>
            </a:r>
            <a:r>
              <a:rPr lang="en-US" altLang="en-US" sz="2000" b="1"/>
              <a:t> Flowchart Integration</a:t>
            </a:r>
            <a:endParaRPr lang="en-US" altLang="en-US" sz="2000">
              <a:solidFill>
                <a:schemeClr val="tx1">
                  <a:lumMod val="50000"/>
                  <a:lumOff val="50000"/>
                </a:schemeClr>
              </a:solidFill>
            </a:endParaRPr>
          </a:p>
          <a:p>
            <a:r>
              <a:rPr lang="en-US" altLang="en-US" sz="2000">
                <a:solidFill>
                  <a:schemeClr val="accent1">
                    <a:lumMod val="75000"/>
                  </a:schemeClr>
                </a:solidFill>
              </a:rPr>
              <a:t>A visual representation of the project flow can be shown using a flowchart.</a:t>
            </a:r>
            <a:endParaRPr lang="en-US" altLang="en-US" sz="2000">
              <a:solidFill>
                <a:schemeClr val="accent1">
                  <a:lumMod val="75000"/>
                </a:schemeClr>
              </a:solidFill>
            </a:endParaRPr>
          </a:p>
          <a:p>
            <a:r>
              <a:rPr lang="en-US" altLang="en-US" sz="2000">
                <a:solidFill>
                  <a:schemeClr val="accent1">
                    <a:lumMod val="75000"/>
                  </a:schemeClr>
                </a:solidFill>
              </a:rPr>
              <a:t>The flowchart will depict major steps, decision-making points,</a:t>
            </a:r>
            <a:endParaRPr lang="en-US" altLang="en-US" sz="2000">
              <a:solidFill>
                <a:schemeClr val="accent1">
                  <a:lumMod val="75000"/>
                </a:schemeClr>
              </a:solidFill>
            </a:endParaRPr>
          </a:p>
          <a:p>
            <a:r>
              <a:rPr lang="en-US" altLang="en-US" sz="2000">
                <a:solidFill>
                  <a:schemeClr val="accent1">
                    <a:lumMod val="75000"/>
                  </a:schemeClr>
                </a:solidFill>
              </a:rPr>
              <a:t> and interactions between different modules.</a:t>
            </a:r>
            <a:endParaRPr lang="en-US" altLang="en-US" sz="2000">
              <a:solidFill>
                <a:schemeClr val="accent1">
                  <a:lumMod val="75000"/>
                </a:schemeClr>
              </a:solidFill>
            </a:endParaRPr>
          </a:p>
          <a:p>
            <a:endParaRPr lang="en-US" altLang="en-US" sz="2000">
              <a:solidFill>
                <a:schemeClr val="tx1">
                  <a:lumMod val="50000"/>
                  <a:lumOff val="50000"/>
                </a:schemeClr>
              </a:solidFill>
            </a:endParaRPr>
          </a:p>
          <a:p>
            <a:endParaRPr lang="en-US" altLang="en-US" sz="2000">
              <a:solidFill>
                <a:schemeClr val="tx1">
                  <a:lumMod val="50000"/>
                  <a:lumOff val="50000"/>
                </a:schemeClr>
              </a:solidFill>
            </a:endParaRPr>
          </a:p>
          <a:p>
            <a:r>
              <a:rPr lang="en-US" altLang="en-US" sz="2000" b="1"/>
              <a:t>6</a:t>
            </a:r>
            <a:r>
              <a:rPr lang="en-US" altLang="en-US" sz="2000" b="1"/>
              <a:t>️</a:t>
            </a:r>
            <a:r>
              <a:rPr lang="en-US" altLang="en-US" sz="2000" b="1"/>
              <a:t> Final Output &amp; Reporting</a:t>
            </a:r>
            <a:endParaRPr lang="en-US" altLang="en-US" sz="2000">
              <a:solidFill>
                <a:schemeClr val="tx1">
                  <a:lumMod val="50000"/>
                  <a:lumOff val="50000"/>
                </a:schemeClr>
              </a:solidFill>
            </a:endParaRPr>
          </a:p>
          <a:p>
            <a:r>
              <a:rPr lang="en-US" altLang="en-US" sz="2000">
                <a:solidFill>
                  <a:schemeClr val="accent1">
                    <a:lumMod val="75000"/>
                  </a:schemeClr>
                </a:solidFill>
              </a:rPr>
              <a:t>The system processes the user’s requests and provides results.</a:t>
            </a:r>
            <a:endParaRPr lang="en-US" altLang="en-US" sz="2000">
              <a:solidFill>
                <a:schemeClr val="accent1">
                  <a:lumMod val="75000"/>
                </a:schemeClr>
              </a:solidFill>
            </a:endParaRPr>
          </a:p>
          <a:p>
            <a:r>
              <a:rPr lang="en-US" altLang="en-US" sz="2000">
                <a:solidFill>
                  <a:schemeClr val="accent1">
                    <a:lumMod val="75000"/>
                  </a:schemeClr>
                </a:solidFill>
              </a:rPr>
              <a:t>Users can view summaries, reports, or perform further actions</a:t>
            </a:r>
            <a:r>
              <a:rPr lang="en-US" altLang="en-US" sz="2000">
                <a:solidFill>
                  <a:schemeClr val="tx1">
                    <a:lumMod val="50000"/>
                    <a:lumOff val="50000"/>
                  </a:schemeClr>
                </a:solidFill>
              </a:rPr>
              <a:t>.</a:t>
            </a:r>
            <a:endParaRPr lang="en-US" altLang="en-US" sz="2000">
              <a:solidFill>
                <a:schemeClr val="tx1">
                  <a:lumMod val="50000"/>
                  <a:lumOff val="50000"/>
                </a:schemeClr>
              </a:solidFill>
            </a:endParaRPr>
          </a:p>
          <a:p>
            <a:endParaRPr lang="en-US" altLang="en-US" sz="2000">
              <a:solidFill>
                <a:schemeClr val="tx1">
                  <a:lumMod val="50000"/>
                  <a:lumOff val="50000"/>
                </a:schemeClr>
              </a:solidFill>
            </a:endParaRPr>
          </a:p>
          <a:p>
            <a:endParaRPr lang="en-US" altLang="en-US" sz="2000">
              <a:solidFill>
                <a:schemeClr val="tx1">
                  <a:lumMod val="50000"/>
                  <a:lumOff val="50000"/>
                </a:schemeClr>
              </a:solidFill>
            </a:endParaRPr>
          </a:p>
          <a:p>
            <a:r>
              <a:rPr lang="en-US" altLang="en-US" sz="2000" b="1"/>
              <a:t>7</a:t>
            </a:r>
            <a:r>
              <a:rPr lang="en-US" altLang="en-US" sz="2000" b="1"/>
              <a:t>️</a:t>
            </a:r>
            <a:r>
              <a:rPr lang="en-US" altLang="en-US" sz="2000" b="1"/>
              <a:t> Logout &amp; Session Management</a:t>
            </a:r>
            <a:endParaRPr lang="en-US" altLang="en-US" sz="2000"/>
          </a:p>
          <a:p>
            <a:r>
              <a:rPr lang="en-US" altLang="en-US" sz="2000">
                <a:solidFill>
                  <a:schemeClr val="accent1">
                    <a:lumMod val="75000"/>
                  </a:schemeClr>
                </a:solidFill>
              </a:rPr>
              <a:t>Users can log out securely.</a:t>
            </a:r>
            <a:endParaRPr lang="en-US" altLang="en-US" sz="2000">
              <a:solidFill>
                <a:schemeClr val="accent1">
                  <a:lumMod val="75000"/>
                </a:schemeClr>
              </a:solidFill>
            </a:endParaRPr>
          </a:p>
          <a:p>
            <a:r>
              <a:rPr lang="en-US" altLang="en-US" sz="2000">
                <a:solidFill>
                  <a:schemeClr val="accent1">
                    <a:lumMod val="75000"/>
                  </a:schemeClr>
                </a:solidFill>
              </a:rPr>
              <a:t>The system ensures proper session handling for security.</a:t>
            </a:r>
            <a:endParaRPr lang="en-US" altLang="en-US" sz="2000">
              <a:solidFill>
                <a:schemeClr val="accent1">
                  <a:lumMod val="75000"/>
                </a:schemeClr>
              </a:solidFill>
            </a:endParaRPr>
          </a:p>
        </p:txBody>
      </p:sp>
      <p:pic>
        <p:nvPicPr>
          <p:cNvPr id="3" name="Content Placeholder 2" descr="Mar_9,_2025,_06_30_00_PM[1]"/>
          <p:cNvPicPr>
            <a:picLocks noChangeAspect="1"/>
          </p:cNvPicPr>
          <p:nvPr>
            <p:ph idx="1"/>
          </p:nvPr>
        </p:nvPicPr>
        <p:blipFill>
          <a:blip r:embed="rId1"/>
          <a:stretch>
            <a:fillRect/>
          </a:stretch>
        </p:blipFill>
        <p:spPr>
          <a:xfrm>
            <a:off x="8444230" y="287655"/>
            <a:ext cx="3352165" cy="5861050"/>
          </a:xfrm>
          <a:prstGeom prst="rect">
            <a:avLst/>
          </a:prstGeom>
        </p:spPr>
      </p:pic>
      <p:sp>
        <p:nvSpPr>
          <p:cNvPr id="7" name="Text Box 6"/>
          <p:cNvSpPr txBox="1"/>
          <p:nvPr/>
        </p:nvSpPr>
        <p:spPr>
          <a:xfrm>
            <a:off x="9585325" y="6294755"/>
            <a:ext cx="1395095" cy="368300"/>
          </a:xfrm>
          <a:prstGeom prst="rect">
            <a:avLst/>
          </a:prstGeom>
          <a:noFill/>
        </p:spPr>
        <p:txBody>
          <a:bodyPr wrap="square" rtlCol="0">
            <a:spAutoFit/>
          </a:bodyPr>
          <a:p>
            <a:r>
              <a:rPr lang="en-US">
                <a:solidFill>
                  <a:schemeClr val="bg1"/>
                </a:solidFill>
              </a:rPr>
              <a:t>FLOWCHART </a:t>
            </a:r>
            <a:endParaRPr lang="en-US">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6" name="Picture 5"/>
          <p:cNvPicPr>
            <a:picLocks noChangeAspect="1"/>
          </p:cNvPicPr>
          <p:nvPr/>
        </p:nvPicPr>
        <p:blipFill>
          <a:blip r:embed="rId1"/>
          <a:srcRect t="11880"/>
          <a:stretch>
            <a:fillRect/>
          </a:stretch>
        </p:blipFill>
        <p:spPr>
          <a:xfrm>
            <a:off x="360045" y="91440"/>
            <a:ext cx="7463790" cy="3698240"/>
          </a:xfrm>
          <a:prstGeom prst="rect">
            <a:avLst/>
          </a:prstGeom>
        </p:spPr>
      </p:pic>
      <p:sp>
        <p:nvSpPr>
          <p:cNvPr id="9" name="Text Box 8"/>
          <p:cNvSpPr txBox="1"/>
          <p:nvPr/>
        </p:nvSpPr>
        <p:spPr>
          <a:xfrm>
            <a:off x="8439785" y="266700"/>
            <a:ext cx="2493645" cy="1938020"/>
          </a:xfrm>
          <a:prstGeom prst="rect">
            <a:avLst/>
          </a:prstGeom>
          <a:noFill/>
        </p:spPr>
        <p:txBody>
          <a:bodyPr wrap="square" rtlCol="0">
            <a:spAutoFit/>
          </a:bodyPr>
          <a:p>
            <a:r>
              <a:rPr lang="en-US" sz="4000" b="1">
                <a:solidFill>
                  <a:schemeClr val="accent2">
                    <a:lumMod val="75000"/>
                  </a:schemeClr>
                </a:solidFill>
              </a:rPr>
              <a:t>OVERVIEW OF THE </a:t>
            </a:r>
            <a:endParaRPr lang="en-US" sz="4000" b="1">
              <a:solidFill>
                <a:schemeClr val="accent2">
                  <a:lumMod val="75000"/>
                </a:schemeClr>
              </a:solidFill>
            </a:endParaRPr>
          </a:p>
          <a:p>
            <a:r>
              <a:rPr lang="en-US" sz="4000" b="1">
                <a:solidFill>
                  <a:schemeClr val="accent2">
                    <a:lumMod val="75000"/>
                  </a:schemeClr>
                </a:solidFill>
              </a:rPr>
              <a:t>PROJECT</a:t>
            </a:r>
            <a:endParaRPr lang="en-US" sz="4000" b="1">
              <a:solidFill>
                <a:schemeClr val="accent2">
                  <a:lumMod val="75000"/>
                </a:schemeClr>
              </a:solidFill>
            </a:endParaRPr>
          </a:p>
        </p:txBody>
      </p:sp>
      <p:pic>
        <p:nvPicPr>
          <p:cNvPr id="18" name="Content Placeholder 17" descr="Screenshot 2025-04-30 023032"/>
          <p:cNvPicPr>
            <a:picLocks noChangeAspect="1"/>
          </p:cNvPicPr>
          <p:nvPr>
            <p:ph idx="1"/>
          </p:nvPr>
        </p:nvPicPr>
        <p:blipFill>
          <a:blip r:embed="rId2"/>
          <a:stretch>
            <a:fillRect/>
          </a:stretch>
        </p:blipFill>
        <p:spPr>
          <a:xfrm>
            <a:off x="4375785" y="3535045"/>
            <a:ext cx="7816215" cy="33997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6" name="Content Placeholder 5"/>
          <p:cNvPicPr>
            <a:picLocks noChangeAspect="1"/>
          </p:cNvPicPr>
          <p:nvPr>
            <p:ph idx="1"/>
          </p:nvPr>
        </p:nvPicPr>
        <p:blipFill>
          <a:blip r:embed="rId1"/>
          <a:srcRect l="-6830" t="8390" r="6830" b="-1167"/>
          <a:stretch>
            <a:fillRect/>
          </a:stretch>
        </p:blipFill>
        <p:spPr>
          <a:xfrm>
            <a:off x="-579755" y="0"/>
            <a:ext cx="7735570" cy="3624580"/>
          </a:xfrm>
          <a:prstGeom prst="rect">
            <a:avLst/>
          </a:prstGeom>
        </p:spPr>
      </p:pic>
      <p:pic>
        <p:nvPicPr>
          <p:cNvPr id="7" name="Content Placeholder 4"/>
          <p:cNvPicPr>
            <a:picLocks noChangeAspect="1"/>
          </p:cNvPicPr>
          <p:nvPr/>
        </p:nvPicPr>
        <p:blipFill>
          <a:blip r:embed="rId2"/>
          <a:srcRect t="10401"/>
          <a:stretch>
            <a:fillRect/>
          </a:stretch>
        </p:blipFill>
        <p:spPr>
          <a:xfrm>
            <a:off x="3469005" y="3625215"/>
            <a:ext cx="7484745" cy="3232785"/>
          </a:xfrm>
          <a:prstGeom prst="rect">
            <a:avLst/>
          </a:prstGeom>
          <a:solidFill>
            <a:schemeClr val="bg1"/>
          </a:solid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4" name="Content Placeholder 3" descr="Screenshot 2025-04-30 023046"/>
          <p:cNvPicPr>
            <a:picLocks noChangeAspect="1"/>
          </p:cNvPicPr>
          <p:nvPr>
            <p:ph idx="1"/>
          </p:nvPr>
        </p:nvPicPr>
        <p:blipFill>
          <a:blip r:embed="rId1"/>
          <a:stretch>
            <a:fillRect/>
          </a:stretch>
        </p:blipFill>
        <p:spPr>
          <a:xfrm>
            <a:off x="0" y="0"/>
            <a:ext cx="7157085" cy="3371215"/>
          </a:xfrm>
          <a:prstGeom prst="rect">
            <a:avLst/>
          </a:prstGeom>
        </p:spPr>
      </p:pic>
      <p:pic>
        <p:nvPicPr>
          <p:cNvPr id="5" name="Picture 4" descr="Screenshot 2025-04-30 023103"/>
          <p:cNvPicPr>
            <a:picLocks noChangeAspect="1"/>
          </p:cNvPicPr>
          <p:nvPr/>
        </p:nvPicPr>
        <p:blipFill>
          <a:blip r:embed="rId2"/>
          <a:stretch>
            <a:fillRect/>
          </a:stretch>
        </p:blipFill>
        <p:spPr>
          <a:xfrm>
            <a:off x="4674235" y="3312795"/>
            <a:ext cx="7458710" cy="34874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28673" name="组合 6"/>
          <p:cNvGrpSpPr/>
          <p:nvPr/>
        </p:nvGrpSpPr>
        <p:grpSpPr>
          <a:xfrm>
            <a:off x="0" y="377825"/>
            <a:ext cx="1001713" cy="522288"/>
            <a:chOff x="0" y="377371"/>
            <a:chExt cx="1988458" cy="522515"/>
          </a:xfrm>
        </p:grpSpPr>
        <p:sp>
          <p:nvSpPr>
            <p:cNvPr id="4" name="矩形 3"/>
            <p:cNvSpPr/>
            <p:nvPr/>
          </p:nvSpPr>
          <p:spPr>
            <a:xfrm>
              <a:off x="0" y="377371"/>
              <a:ext cx="1988458" cy="522514"/>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flipH="1">
              <a:off x="0" y="377372"/>
              <a:ext cx="1988458" cy="522514"/>
            </a:xfrm>
            <a:prstGeom prst="rtTriangle">
              <a:avLst/>
            </a:prstGeom>
            <a:solidFill>
              <a:srgbClr val="30302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8676" name="文本框 8"/>
          <p:cNvSpPr txBox="1"/>
          <p:nvPr/>
        </p:nvSpPr>
        <p:spPr>
          <a:xfrm>
            <a:off x="1001713" y="444500"/>
            <a:ext cx="4692015" cy="460375"/>
          </a:xfrm>
          <a:prstGeom prst="rect">
            <a:avLst/>
          </a:prstGeom>
          <a:noFill/>
          <a:ln w="9525">
            <a:noFill/>
          </a:ln>
        </p:spPr>
        <p:txBody>
          <a:bodyPr wrap="none" anchor="t" anchorCtr="0">
            <a:spAutoFit/>
          </a:bodyPr>
          <a:p>
            <a:r>
              <a:rPr lang="en-US" altLang="zh-CN" sz="2400" b="1" dirty="0">
                <a:solidFill>
                  <a:schemeClr val="tx1"/>
                </a:solidFill>
                <a:latin typeface="Arial" panose="020B0604020202020204" pitchFamily="34" charset="0"/>
                <a:ea typeface="Arial" panose="020B0604020202020204" pitchFamily="34" charset="0"/>
              </a:rPr>
              <a:t>FEATURES AND INNOVATIONS</a:t>
            </a:r>
            <a:endParaRPr lang="en-US" altLang="zh-CN" sz="2400" b="1" dirty="0">
              <a:solidFill>
                <a:schemeClr val="tx1"/>
              </a:solidFill>
              <a:latin typeface="Arial" panose="020B0604020202020204" pitchFamily="34" charset="0"/>
              <a:ea typeface="Arial" panose="020B0604020202020204" pitchFamily="34" charset="0"/>
            </a:endParaRPr>
          </a:p>
        </p:txBody>
      </p:sp>
      <p:sp>
        <p:nvSpPr>
          <p:cNvPr id="8" name="Rectangle 1"/>
          <p:cNvSpPr/>
          <p:nvPr/>
        </p:nvSpPr>
        <p:spPr>
          <a:xfrm>
            <a:off x="0" y="5410200"/>
            <a:ext cx="12192000" cy="1447800"/>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470" fontAlgn="base">
              <a:spcBef>
                <a:spcPct val="0"/>
              </a:spcBef>
              <a:spcAft>
                <a:spcPct val="0"/>
              </a:spcAft>
              <a:defRPr sz="1400">
                <a:solidFill>
                  <a:schemeClr val="tx1"/>
                </a:solidFill>
                <a:latin typeface="Calibri" panose="020F0502020204030204" pitchFamily="34" charset="0"/>
              </a:defRPr>
            </a:lvl6pPr>
            <a:lvl7pPr marL="2971800" indent="-228600" defTabSz="712470" fontAlgn="base">
              <a:spcBef>
                <a:spcPct val="0"/>
              </a:spcBef>
              <a:spcAft>
                <a:spcPct val="0"/>
              </a:spcAft>
              <a:defRPr sz="1400">
                <a:solidFill>
                  <a:schemeClr val="tx1"/>
                </a:solidFill>
                <a:latin typeface="Calibri" panose="020F0502020204030204" pitchFamily="34" charset="0"/>
              </a:defRPr>
            </a:lvl7pPr>
            <a:lvl8pPr marL="3429000" indent="-228600" defTabSz="712470" fontAlgn="base">
              <a:spcBef>
                <a:spcPct val="0"/>
              </a:spcBef>
              <a:spcAft>
                <a:spcPct val="0"/>
              </a:spcAft>
              <a:defRPr sz="1400">
                <a:solidFill>
                  <a:schemeClr val="tx1"/>
                </a:solidFill>
                <a:latin typeface="Calibri" panose="020F0502020204030204" pitchFamily="34" charset="0"/>
              </a:defRPr>
            </a:lvl8pPr>
            <a:lvl9pPr marL="3886200" indent="-228600" defTabSz="712470" fontAlgn="base">
              <a:spcBef>
                <a:spcPct val="0"/>
              </a:spcBef>
              <a:spcAft>
                <a:spcPct val="0"/>
              </a:spcAft>
              <a:defRPr sz="1400">
                <a:solidFill>
                  <a:schemeClr val="tx1"/>
                </a:solidFill>
                <a:latin typeface="Calibri" panose="020F0502020204030204" pitchFamily="34" charset="0"/>
              </a:defRPr>
            </a:lvl9pPr>
          </a:lstStyle>
          <a:p>
            <a:pPr marL="0" marR="0" lvl="0" indent="0" algn="ctr" defTabSz="949960" rtl="0" eaLnBrk="1" fontAlgn="base" latinLnBrk="0" hangingPunct="1">
              <a:lnSpc>
                <a:spcPct val="100000"/>
              </a:lnSpc>
              <a:spcBef>
                <a:spcPct val="0"/>
              </a:spcBef>
              <a:spcAft>
                <a:spcPct val="0"/>
              </a:spcAft>
              <a:buClrTx/>
              <a:buSzTx/>
              <a:buFontTx/>
              <a:buNone/>
              <a:defRPr/>
            </a:pPr>
            <a:endParaRPr kumimoji="0" lang="zh-CN" altLang="zh-CN" sz="1600" b="0" i="0" u="none" strike="noStrike" kern="1200" cap="none" spc="0" normalizeH="0" baseline="0" noProof="0">
              <a:ln>
                <a:noFill/>
              </a:ln>
              <a:solidFill>
                <a:srgbClr val="297F9D"/>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10" name="Freeform 6"/>
          <p:cNvSpPr>
            <a:spLocks noEditPoints="1"/>
          </p:cNvSpPr>
          <p:nvPr/>
        </p:nvSpPr>
        <p:spPr bwMode="auto">
          <a:xfrm>
            <a:off x="1179195" y="1738948"/>
            <a:ext cx="1401763" cy="3797300"/>
          </a:xfrm>
          <a:custGeom>
            <a:avLst/>
            <a:gdLst>
              <a:gd name="T0" fmla="*/ 146 w 280"/>
              <a:gd name="T1" fmla="*/ 122 h 761"/>
              <a:gd name="T2" fmla="*/ 161 w 280"/>
              <a:gd name="T3" fmla="*/ 134 h 761"/>
              <a:gd name="T4" fmla="*/ 125 w 280"/>
              <a:gd name="T5" fmla="*/ 184 h 761"/>
              <a:gd name="T6" fmla="*/ 112 w 280"/>
              <a:gd name="T7" fmla="*/ 83 h 761"/>
              <a:gd name="T8" fmla="*/ 0 w 280"/>
              <a:gd name="T9" fmla="*/ 113 h 761"/>
              <a:gd name="T10" fmla="*/ 14 w 280"/>
              <a:gd name="T11" fmla="*/ 237 h 761"/>
              <a:gd name="T12" fmla="*/ 91 w 280"/>
              <a:gd name="T13" fmla="*/ 264 h 761"/>
              <a:gd name="T14" fmla="*/ 100 w 280"/>
              <a:gd name="T15" fmla="*/ 275 h 761"/>
              <a:gd name="T16" fmla="*/ 113 w 280"/>
              <a:gd name="T17" fmla="*/ 280 h 761"/>
              <a:gd name="T18" fmla="*/ 88 w 280"/>
              <a:gd name="T19" fmla="*/ 384 h 761"/>
              <a:gd name="T20" fmla="*/ 104 w 280"/>
              <a:gd name="T21" fmla="*/ 386 h 761"/>
              <a:gd name="T22" fmla="*/ 126 w 280"/>
              <a:gd name="T23" fmla="*/ 550 h 761"/>
              <a:gd name="T24" fmla="*/ 129 w 280"/>
              <a:gd name="T25" fmla="*/ 593 h 761"/>
              <a:gd name="T26" fmla="*/ 130 w 280"/>
              <a:gd name="T27" fmla="*/ 675 h 761"/>
              <a:gd name="T28" fmla="*/ 128 w 280"/>
              <a:gd name="T29" fmla="*/ 724 h 761"/>
              <a:gd name="T30" fmla="*/ 108 w 280"/>
              <a:gd name="T31" fmla="*/ 737 h 761"/>
              <a:gd name="T32" fmla="*/ 90 w 280"/>
              <a:gd name="T33" fmla="*/ 752 h 761"/>
              <a:gd name="T34" fmla="*/ 137 w 280"/>
              <a:gd name="T35" fmla="*/ 753 h 761"/>
              <a:gd name="T36" fmla="*/ 183 w 280"/>
              <a:gd name="T37" fmla="*/ 757 h 761"/>
              <a:gd name="T38" fmla="*/ 213 w 280"/>
              <a:gd name="T39" fmla="*/ 756 h 761"/>
              <a:gd name="T40" fmla="*/ 232 w 280"/>
              <a:gd name="T41" fmla="*/ 736 h 761"/>
              <a:gd name="T42" fmla="*/ 218 w 280"/>
              <a:gd name="T43" fmla="*/ 556 h 761"/>
              <a:gd name="T44" fmla="*/ 211 w 280"/>
              <a:gd name="T45" fmla="*/ 526 h 761"/>
              <a:gd name="T46" fmla="*/ 215 w 280"/>
              <a:gd name="T47" fmla="*/ 474 h 761"/>
              <a:gd name="T48" fmla="*/ 234 w 280"/>
              <a:gd name="T49" fmla="*/ 400 h 761"/>
              <a:gd name="T50" fmla="*/ 242 w 280"/>
              <a:gd name="T51" fmla="*/ 400 h 761"/>
              <a:gd name="T52" fmla="*/ 236 w 280"/>
              <a:gd name="T53" fmla="*/ 335 h 761"/>
              <a:gd name="T54" fmla="*/ 231 w 280"/>
              <a:gd name="T55" fmla="*/ 296 h 761"/>
              <a:gd name="T56" fmla="*/ 236 w 280"/>
              <a:gd name="T57" fmla="*/ 252 h 761"/>
              <a:gd name="T58" fmla="*/ 264 w 280"/>
              <a:gd name="T59" fmla="*/ 145 h 761"/>
              <a:gd name="T60" fmla="*/ 242 w 280"/>
              <a:gd name="T61" fmla="*/ 129 h 761"/>
              <a:gd name="T62" fmla="*/ 232 w 280"/>
              <a:gd name="T63" fmla="*/ 111 h 761"/>
              <a:gd name="T64" fmla="*/ 226 w 280"/>
              <a:gd name="T65" fmla="*/ 109 h 761"/>
              <a:gd name="T66" fmla="*/ 224 w 280"/>
              <a:gd name="T67" fmla="*/ 102 h 761"/>
              <a:gd name="T68" fmla="*/ 233 w 280"/>
              <a:gd name="T69" fmla="*/ 88 h 761"/>
              <a:gd name="T70" fmla="*/ 228 w 280"/>
              <a:gd name="T71" fmla="*/ 73 h 761"/>
              <a:gd name="T72" fmla="*/ 237 w 280"/>
              <a:gd name="T73" fmla="*/ 65 h 761"/>
              <a:gd name="T74" fmla="*/ 230 w 280"/>
              <a:gd name="T75" fmla="*/ 59 h 761"/>
              <a:gd name="T76" fmla="*/ 169 w 280"/>
              <a:gd name="T77" fmla="*/ 6 h 761"/>
              <a:gd name="T78" fmla="*/ 117 w 280"/>
              <a:gd name="T79" fmla="*/ 54 h 761"/>
              <a:gd name="T80" fmla="*/ 127 w 280"/>
              <a:gd name="T81" fmla="*/ 89 h 761"/>
              <a:gd name="T82" fmla="*/ 139 w 280"/>
              <a:gd name="T83" fmla="*/ 124 h 761"/>
              <a:gd name="T84" fmla="*/ 167 w 280"/>
              <a:gd name="T85" fmla="*/ 709 h 761"/>
              <a:gd name="T86" fmla="*/ 176 w 280"/>
              <a:gd name="T87" fmla="*/ 662 h 761"/>
              <a:gd name="T88" fmla="*/ 173 w 280"/>
              <a:gd name="T89" fmla="*/ 590 h 761"/>
              <a:gd name="T90" fmla="*/ 187 w 280"/>
              <a:gd name="T91" fmla="*/ 629 h 761"/>
              <a:gd name="T92" fmla="*/ 192 w 280"/>
              <a:gd name="T93" fmla="*/ 690 h 761"/>
              <a:gd name="T94" fmla="*/ 180 w 280"/>
              <a:gd name="T95" fmla="*/ 722 h 761"/>
              <a:gd name="T96" fmla="*/ 168 w 280"/>
              <a:gd name="T97" fmla="*/ 734 h 761"/>
              <a:gd name="T98" fmla="*/ 167 w 280"/>
              <a:gd name="T99" fmla="*/ 709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0" h="761">
                <a:moveTo>
                  <a:pt x="146" y="122"/>
                </a:moveTo>
                <a:cubicBezTo>
                  <a:pt x="146" y="122"/>
                  <a:pt x="156" y="132"/>
                  <a:pt x="161" y="134"/>
                </a:cubicBezTo>
                <a:cubicBezTo>
                  <a:pt x="161" y="134"/>
                  <a:pt x="128" y="172"/>
                  <a:pt x="125" y="184"/>
                </a:cubicBezTo>
                <a:cubicBezTo>
                  <a:pt x="112" y="83"/>
                  <a:pt x="112" y="83"/>
                  <a:pt x="112" y="83"/>
                </a:cubicBezTo>
                <a:cubicBezTo>
                  <a:pt x="0" y="113"/>
                  <a:pt x="0" y="113"/>
                  <a:pt x="0" y="113"/>
                </a:cubicBezTo>
                <a:cubicBezTo>
                  <a:pt x="14" y="237"/>
                  <a:pt x="14" y="237"/>
                  <a:pt x="14" y="237"/>
                </a:cubicBezTo>
                <a:cubicBezTo>
                  <a:pt x="91" y="264"/>
                  <a:pt x="91" y="264"/>
                  <a:pt x="91" y="264"/>
                </a:cubicBezTo>
                <a:cubicBezTo>
                  <a:pt x="91" y="264"/>
                  <a:pt x="91" y="271"/>
                  <a:pt x="100" y="275"/>
                </a:cubicBezTo>
                <a:cubicBezTo>
                  <a:pt x="113" y="280"/>
                  <a:pt x="113" y="280"/>
                  <a:pt x="113" y="280"/>
                </a:cubicBezTo>
                <a:cubicBezTo>
                  <a:pt x="113" y="280"/>
                  <a:pt x="86" y="366"/>
                  <a:pt x="88" y="384"/>
                </a:cubicBezTo>
                <a:cubicBezTo>
                  <a:pt x="104" y="386"/>
                  <a:pt x="104" y="386"/>
                  <a:pt x="104" y="386"/>
                </a:cubicBezTo>
                <a:cubicBezTo>
                  <a:pt x="104" y="386"/>
                  <a:pt x="97" y="462"/>
                  <a:pt x="126" y="550"/>
                </a:cubicBezTo>
                <a:cubicBezTo>
                  <a:pt x="126" y="550"/>
                  <a:pt x="128" y="583"/>
                  <a:pt x="129" y="593"/>
                </a:cubicBezTo>
                <a:cubicBezTo>
                  <a:pt x="129" y="604"/>
                  <a:pt x="131" y="662"/>
                  <a:pt x="130" y="675"/>
                </a:cubicBezTo>
                <a:cubicBezTo>
                  <a:pt x="129" y="687"/>
                  <a:pt x="132" y="719"/>
                  <a:pt x="128" y="724"/>
                </a:cubicBezTo>
                <a:cubicBezTo>
                  <a:pt x="123" y="728"/>
                  <a:pt x="114" y="735"/>
                  <a:pt x="108" y="737"/>
                </a:cubicBezTo>
                <a:cubicBezTo>
                  <a:pt x="102" y="739"/>
                  <a:pt x="86" y="747"/>
                  <a:pt x="90" y="752"/>
                </a:cubicBezTo>
                <a:cubicBezTo>
                  <a:pt x="90" y="752"/>
                  <a:pt x="93" y="759"/>
                  <a:pt x="137" y="753"/>
                </a:cubicBezTo>
                <a:cubicBezTo>
                  <a:pt x="137" y="753"/>
                  <a:pt x="137" y="761"/>
                  <a:pt x="183" y="757"/>
                </a:cubicBezTo>
                <a:cubicBezTo>
                  <a:pt x="183" y="757"/>
                  <a:pt x="207" y="756"/>
                  <a:pt x="213" y="756"/>
                </a:cubicBezTo>
                <a:cubicBezTo>
                  <a:pt x="219" y="756"/>
                  <a:pt x="243" y="751"/>
                  <a:pt x="232" y="736"/>
                </a:cubicBezTo>
                <a:cubicBezTo>
                  <a:pt x="232" y="736"/>
                  <a:pt x="243" y="588"/>
                  <a:pt x="218" y="556"/>
                </a:cubicBezTo>
                <a:cubicBezTo>
                  <a:pt x="218" y="556"/>
                  <a:pt x="211" y="535"/>
                  <a:pt x="211" y="526"/>
                </a:cubicBezTo>
                <a:cubicBezTo>
                  <a:pt x="211" y="517"/>
                  <a:pt x="212" y="487"/>
                  <a:pt x="215" y="474"/>
                </a:cubicBezTo>
                <a:cubicBezTo>
                  <a:pt x="217" y="461"/>
                  <a:pt x="236" y="407"/>
                  <a:pt x="234" y="400"/>
                </a:cubicBezTo>
                <a:cubicBezTo>
                  <a:pt x="242" y="400"/>
                  <a:pt x="242" y="400"/>
                  <a:pt x="242" y="400"/>
                </a:cubicBezTo>
                <a:cubicBezTo>
                  <a:pt x="242" y="400"/>
                  <a:pt x="247" y="352"/>
                  <a:pt x="236" y="335"/>
                </a:cubicBezTo>
                <a:cubicBezTo>
                  <a:pt x="225" y="318"/>
                  <a:pt x="231" y="308"/>
                  <a:pt x="231" y="296"/>
                </a:cubicBezTo>
                <a:cubicBezTo>
                  <a:pt x="231" y="283"/>
                  <a:pt x="236" y="252"/>
                  <a:pt x="236" y="252"/>
                </a:cubicBezTo>
                <a:cubicBezTo>
                  <a:pt x="236" y="252"/>
                  <a:pt x="280" y="172"/>
                  <a:pt x="264" y="145"/>
                </a:cubicBezTo>
                <a:cubicBezTo>
                  <a:pt x="264" y="145"/>
                  <a:pt x="261" y="134"/>
                  <a:pt x="242" y="129"/>
                </a:cubicBezTo>
                <a:cubicBezTo>
                  <a:pt x="242" y="129"/>
                  <a:pt x="232" y="115"/>
                  <a:pt x="232" y="111"/>
                </a:cubicBezTo>
                <a:cubicBezTo>
                  <a:pt x="231" y="106"/>
                  <a:pt x="226" y="109"/>
                  <a:pt x="226" y="109"/>
                </a:cubicBezTo>
                <a:cubicBezTo>
                  <a:pt x="224" y="102"/>
                  <a:pt x="224" y="102"/>
                  <a:pt x="224" y="102"/>
                </a:cubicBezTo>
                <a:cubicBezTo>
                  <a:pt x="224" y="102"/>
                  <a:pt x="233" y="105"/>
                  <a:pt x="233" y="88"/>
                </a:cubicBezTo>
                <a:cubicBezTo>
                  <a:pt x="233" y="71"/>
                  <a:pt x="232" y="78"/>
                  <a:pt x="228" y="73"/>
                </a:cubicBezTo>
                <a:cubicBezTo>
                  <a:pt x="224" y="67"/>
                  <a:pt x="233" y="70"/>
                  <a:pt x="237" y="65"/>
                </a:cubicBezTo>
                <a:cubicBezTo>
                  <a:pt x="240" y="61"/>
                  <a:pt x="233" y="65"/>
                  <a:pt x="230" y="59"/>
                </a:cubicBezTo>
                <a:cubicBezTo>
                  <a:pt x="226" y="54"/>
                  <a:pt x="201" y="0"/>
                  <a:pt x="169" y="6"/>
                </a:cubicBezTo>
                <a:cubicBezTo>
                  <a:pt x="136" y="12"/>
                  <a:pt x="119" y="43"/>
                  <a:pt x="117" y="54"/>
                </a:cubicBezTo>
                <a:cubicBezTo>
                  <a:pt x="115" y="65"/>
                  <a:pt x="126" y="85"/>
                  <a:pt x="127" y="89"/>
                </a:cubicBezTo>
                <a:cubicBezTo>
                  <a:pt x="128" y="92"/>
                  <a:pt x="145" y="113"/>
                  <a:pt x="139" y="124"/>
                </a:cubicBezTo>
                <a:moveTo>
                  <a:pt x="167" y="709"/>
                </a:moveTo>
                <a:cubicBezTo>
                  <a:pt x="169" y="697"/>
                  <a:pt x="175" y="671"/>
                  <a:pt x="176" y="662"/>
                </a:cubicBezTo>
                <a:cubicBezTo>
                  <a:pt x="177" y="654"/>
                  <a:pt x="176" y="596"/>
                  <a:pt x="173" y="590"/>
                </a:cubicBezTo>
                <a:cubicBezTo>
                  <a:pt x="173" y="590"/>
                  <a:pt x="186" y="617"/>
                  <a:pt x="187" y="629"/>
                </a:cubicBezTo>
                <a:cubicBezTo>
                  <a:pt x="188" y="640"/>
                  <a:pt x="197" y="680"/>
                  <a:pt x="192" y="690"/>
                </a:cubicBezTo>
                <a:cubicBezTo>
                  <a:pt x="188" y="700"/>
                  <a:pt x="184" y="717"/>
                  <a:pt x="180" y="722"/>
                </a:cubicBezTo>
                <a:cubicBezTo>
                  <a:pt x="177" y="727"/>
                  <a:pt x="168" y="734"/>
                  <a:pt x="168" y="734"/>
                </a:cubicBezTo>
                <a:cubicBezTo>
                  <a:pt x="168" y="734"/>
                  <a:pt x="164" y="720"/>
                  <a:pt x="167" y="709"/>
                </a:cubicBezTo>
                <a:close/>
              </a:path>
            </a:pathLst>
          </a:custGeom>
          <a:solidFill>
            <a:srgbClr val="B8E6DC"/>
          </a:solidFill>
          <a:ln>
            <a:noFill/>
          </a:ln>
        </p:spPr>
        <p:txBody>
          <a:bodyPr lIns="109728" tIns="54864" rIns="109728" bIns="54864"/>
          <a:lstStyle/>
          <a:p>
            <a:pPr marL="0" marR="0" lvl="0" indent="0" algn="l" defTabSz="950595" rtl="0" eaLnBrk="1" fontAlgn="auto" latinLnBrk="0" hangingPunct="1">
              <a:lnSpc>
                <a:spcPct val="100000"/>
              </a:lnSpc>
              <a:spcBef>
                <a:spcPts val="0"/>
              </a:spcBef>
              <a:spcAft>
                <a:spcPts val="0"/>
              </a:spcAft>
              <a:buClrTx/>
              <a:buSzTx/>
              <a:buFontTx/>
              <a:buNone/>
              <a:defRPr/>
            </a:pPr>
            <a:endParaRPr kumimoji="0" lang="bg-BG" sz="1685"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11" name="Freeform 12"/>
          <p:cNvSpPr>
            <a:spLocks noEditPoints="1"/>
          </p:cNvSpPr>
          <p:nvPr/>
        </p:nvSpPr>
        <p:spPr bwMode="auto">
          <a:xfrm>
            <a:off x="2580958" y="1666875"/>
            <a:ext cx="1263650" cy="3986213"/>
          </a:xfrm>
          <a:custGeom>
            <a:avLst/>
            <a:gdLst>
              <a:gd name="T0" fmla="*/ 193 w 253"/>
              <a:gd name="T1" fmla="*/ 151 h 798"/>
              <a:gd name="T2" fmla="*/ 182 w 253"/>
              <a:gd name="T3" fmla="*/ 103 h 798"/>
              <a:gd name="T4" fmla="*/ 165 w 253"/>
              <a:gd name="T5" fmla="*/ 92 h 798"/>
              <a:gd name="T6" fmla="*/ 162 w 253"/>
              <a:gd name="T7" fmla="*/ 50 h 798"/>
              <a:gd name="T8" fmla="*/ 95 w 253"/>
              <a:gd name="T9" fmla="*/ 103 h 798"/>
              <a:gd name="T10" fmla="*/ 80 w 253"/>
              <a:gd name="T11" fmla="*/ 141 h 798"/>
              <a:gd name="T12" fmla="*/ 27 w 253"/>
              <a:gd name="T13" fmla="*/ 149 h 798"/>
              <a:gd name="T14" fmla="*/ 3 w 253"/>
              <a:gd name="T15" fmla="*/ 255 h 798"/>
              <a:gd name="T16" fmla="*/ 20 w 253"/>
              <a:gd name="T17" fmla="*/ 388 h 798"/>
              <a:gd name="T18" fmla="*/ 29 w 253"/>
              <a:gd name="T19" fmla="*/ 390 h 798"/>
              <a:gd name="T20" fmla="*/ 48 w 253"/>
              <a:gd name="T21" fmla="*/ 409 h 798"/>
              <a:gd name="T22" fmla="*/ 47 w 253"/>
              <a:gd name="T23" fmla="*/ 488 h 798"/>
              <a:gd name="T24" fmla="*/ 28 w 253"/>
              <a:gd name="T25" fmla="*/ 615 h 798"/>
              <a:gd name="T26" fmla="*/ 16 w 253"/>
              <a:gd name="T27" fmla="*/ 733 h 798"/>
              <a:gd name="T28" fmla="*/ 24 w 253"/>
              <a:gd name="T29" fmla="*/ 798 h 798"/>
              <a:gd name="T30" fmla="*/ 65 w 253"/>
              <a:gd name="T31" fmla="*/ 772 h 798"/>
              <a:gd name="T32" fmla="*/ 70 w 253"/>
              <a:gd name="T33" fmla="*/ 712 h 798"/>
              <a:gd name="T34" fmla="*/ 85 w 253"/>
              <a:gd name="T35" fmla="*/ 613 h 798"/>
              <a:gd name="T36" fmla="*/ 122 w 253"/>
              <a:gd name="T37" fmla="*/ 478 h 798"/>
              <a:gd name="T38" fmla="*/ 130 w 253"/>
              <a:gd name="T39" fmla="*/ 489 h 798"/>
              <a:gd name="T40" fmla="*/ 138 w 253"/>
              <a:gd name="T41" fmla="*/ 607 h 798"/>
              <a:gd name="T42" fmla="*/ 128 w 253"/>
              <a:gd name="T43" fmla="*/ 679 h 798"/>
              <a:gd name="T44" fmla="*/ 114 w 253"/>
              <a:gd name="T45" fmla="*/ 722 h 798"/>
              <a:gd name="T46" fmla="*/ 121 w 253"/>
              <a:gd name="T47" fmla="*/ 795 h 798"/>
              <a:gd name="T48" fmla="*/ 210 w 253"/>
              <a:gd name="T49" fmla="*/ 784 h 798"/>
              <a:gd name="T50" fmla="*/ 173 w 253"/>
              <a:gd name="T51" fmla="*/ 768 h 798"/>
              <a:gd name="T52" fmla="*/ 184 w 253"/>
              <a:gd name="T53" fmla="*/ 617 h 798"/>
              <a:gd name="T54" fmla="*/ 189 w 253"/>
              <a:gd name="T55" fmla="*/ 502 h 798"/>
              <a:gd name="T56" fmla="*/ 210 w 253"/>
              <a:gd name="T57" fmla="*/ 428 h 798"/>
              <a:gd name="T58" fmla="*/ 187 w 253"/>
              <a:gd name="T59" fmla="*/ 297 h 798"/>
              <a:gd name="T60" fmla="*/ 241 w 253"/>
              <a:gd name="T61" fmla="*/ 239 h 798"/>
              <a:gd name="T62" fmla="*/ 46 w 253"/>
              <a:gd name="T63" fmla="*/ 328 h 798"/>
              <a:gd name="T64" fmla="*/ 39 w 253"/>
              <a:gd name="T65" fmla="*/ 294 h 798"/>
              <a:gd name="T66" fmla="*/ 49 w 253"/>
              <a:gd name="T67" fmla="*/ 252 h 798"/>
              <a:gd name="T68" fmla="*/ 128 w 253"/>
              <a:gd name="T69" fmla="*/ 389 h 798"/>
              <a:gd name="T70" fmla="*/ 115 w 253"/>
              <a:gd name="T71" fmla="*/ 156 h 798"/>
              <a:gd name="T72" fmla="*/ 133 w 253"/>
              <a:gd name="T73" fmla="*/ 155 h 798"/>
              <a:gd name="T74" fmla="*/ 142 w 253"/>
              <a:gd name="T75" fmla="*/ 376 h 798"/>
              <a:gd name="T76" fmla="*/ 173 w 253"/>
              <a:gd name="T77" fmla="*/ 156 h 798"/>
              <a:gd name="T78" fmla="*/ 144 w 253"/>
              <a:gd name="T79" fmla="*/ 135 h 798"/>
              <a:gd name="T80" fmla="*/ 168 w 253"/>
              <a:gd name="T81" fmla="*/ 142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3" h="798">
                <a:moveTo>
                  <a:pt x="233" y="205"/>
                </a:moveTo>
                <a:cubicBezTo>
                  <a:pt x="233" y="205"/>
                  <a:pt x="205" y="148"/>
                  <a:pt x="193" y="151"/>
                </a:cubicBezTo>
                <a:cubicBezTo>
                  <a:pt x="193" y="151"/>
                  <a:pt x="186" y="135"/>
                  <a:pt x="187" y="131"/>
                </a:cubicBezTo>
                <a:cubicBezTo>
                  <a:pt x="188" y="127"/>
                  <a:pt x="197" y="107"/>
                  <a:pt x="182" y="103"/>
                </a:cubicBezTo>
                <a:cubicBezTo>
                  <a:pt x="164" y="98"/>
                  <a:pt x="164" y="98"/>
                  <a:pt x="164" y="98"/>
                </a:cubicBezTo>
                <a:cubicBezTo>
                  <a:pt x="164" y="98"/>
                  <a:pt x="165" y="96"/>
                  <a:pt x="165" y="92"/>
                </a:cubicBezTo>
                <a:cubicBezTo>
                  <a:pt x="171" y="92"/>
                  <a:pt x="168" y="84"/>
                  <a:pt x="166" y="79"/>
                </a:cubicBezTo>
                <a:cubicBezTo>
                  <a:pt x="166" y="70"/>
                  <a:pt x="165" y="60"/>
                  <a:pt x="162" y="50"/>
                </a:cubicBezTo>
                <a:cubicBezTo>
                  <a:pt x="162" y="50"/>
                  <a:pt x="138" y="0"/>
                  <a:pt x="91" y="45"/>
                </a:cubicBezTo>
                <a:cubicBezTo>
                  <a:pt x="91" y="45"/>
                  <a:pt x="76" y="71"/>
                  <a:pt x="95" y="103"/>
                </a:cubicBezTo>
                <a:cubicBezTo>
                  <a:pt x="95" y="103"/>
                  <a:pt x="102" y="122"/>
                  <a:pt x="98" y="126"/>
                </a:cubicBezTo>
                <a:cubicBezTo>
                  <a:pt x="93" y="129"/>
                  <a:pt x="87" y="137"/>
                  <a:pt x="80" y="141"/>
                </a:cubicBezTo>
                <a:cubicBezTo>
                  <a:pt x="72" y="144"/>
                  <a:pt x="50" y="149"/>
                  <a:pt x="42" y="148"/>
                </a:cubicBezTo>
                <a:cubicBezTo>
                  <a:pt x="35" y="147"/>
                  <a:pt x="27" y="149"/>
                  <a:pt x="27" y="149"/>
                </a:cubicBezTo>
                <a:cubicBezTo>
                  <a:pt x="27" y="149"/>
                  <a:pt x="12" y="189"/>
                  <a:pt x="8" y="211"/>
                </a:cubicBezTo>
                <a:cubicBezTo>
                  <a:pt x="3" y="233"/>
                  <a:pt x="3" y="243"/>
                  <a:pt x="3" y="255"/>
                </a:cubicBezTo>
                <a:cubicBezTo>
                  <a:pt x="2" y="267"/>
                  <a:pt x="0" y="298"/>
                  <a:pt x="1" y="306"/>
                </a:cubicBezTo>
                <a:cubicBezTo>
                  <a:pt x="2" y="315"/>
                  <a:pt x="13" y="380"/>
                  <a:pt x="20" y="388"/>
                </a:cubicBezTo>
                <a:cubicBezTo>
                  <a:pt x="27" y="385"/>
                  <a:pt x="27" y="385"/>
                  <a:pt x="27" y="385"/>
                </a:cubicBezTo>
                <a:cubicBezTo>
                  <a:pt x="29" y="390"/>
                  <a:pt x="29" y="390"/>
                  <a:pt x="29" y="390"/>
                </a:cubicBezTo>
                <a:cubicBezTo>
                  <a:pt x="35" y="387"/>
                  <a:pt x="35" y="387"/>
                  <a:pt x="35" y="387"/>
                </a:cubicBezTo>
                <a:cubicBezTo>
                  <a:pt x="35" y="387"/>
                  <a:pt x="42" y="404"/>
                  <a:pt x="48" y="409"/>
                </a:cubicBezTo>
                <a:cubicBezTo>
                  <a:pt x="51" y="453"/>
                  <a:pt x="51" y="453"/>
                  <a:pt x="51" y="453"/>
                </a:cubicBezTo>
                <a:cubicBezTo>
                  <a:pt x="51" y="453"/>
                  <a:pt x="53" y="469"/>
                  <a:pt x="47" y="488"/>
                </a:cubicBezTo>
                <a:cubicBezTo>
                  <a:pt x="41" y="506"/>
                  <a:pt x="47" y="529"/>
                  <a:pt x="46" y="545"/>
                </a:cubicBezTo>
                <a:cubicBezTo>
                  <a:pt x="45" y="561"/>
                  <a:pt x="31" y="606"/>
                  <a:pt x="28" y="615"/>
                </a:cubicBezTo>
                <a:cubicBezTo>
                  <a:pt x="24" y="625"/>
                  <a:pt x="17" y="678"/>
                  <a:pt x="18" y="693"/>
                </a:cubicBezTo>
                <a:cubicBezTo>
                  <a:pt x="19" y="709"/>
                  <a:pt x="15" y="725"/>
                  <a:pt x="16" y="733"/>
                </a:cubicBezTo>
                <a:cubicBezTo>
                  <a:pt x="17" y="742"/>
                  <a:pt x="24" y="753"/>
                  <a:pt x="25" y="760"/>
                </a:cubicBezTo>
                <a:cubicBezTo>
                  <a:pt x="26" y="767"/>
                  <a:pt x="9" y="798"/>
                  <a:pt x="24" y="798"/>
                </a:cubicBezTo>
                <a:cubicBezTo>
                  <a:pt x="39" y="798"/>
                  <a:pt x="64" y="797"/>
                  <a:pt x="64" y="797"/>
                </a:cubicBezTo>
                <a:cubicBezTo>
                  <a:pt x="64" y="797"/>
                  <a:pt x="68" y="777"/>
                  <a:pt x="65" y="772"/>
                </a:cubicBezTo>
                <a:cubicBezTo>
                  <a:pt x="65" y="772"/>
                  <a:pt x="89" y="745"/>
                  <a:pt x="73" y="732"/>
                </a:cubicBezTo>
                <a:cubicBezTo>
                  <a:pt x="58" y="720"/>
                  <a:pt x="67" y="723"/>
                  <a:pt x="70" y="712"/>
                </a:cubicBezTo>
                <a:cubicBezTo>
                  <a:pt x="73" y="700"/>
                  <a:pt x="82" y="679"/>
                  <a:pt x="82" y="668"/>
                </a:cubicBezTo>
                <a:cubicBezTo>
                  <a:pt x="82" y="658"/>
                  <a:pt x="83" y="626"/>
                  <a:pt x="85" y="613"/>
                </a:cubicBezTo>
                <a:cubicBezTo>
                  <a:pt x="86" y="600"/>
                  <a:pt x="95" y="565"/>
                  <a:pt x="104" y="540"/>
                </a:cubicBezTo>
                <a:cubicBezTo>
                  <a:pt x="112" y="515"/>
                  <a:pt x="122" y="486"/>
                  <a:pt x="122" y="478"/>
                </a:cubicBezTo>
                <a:cubicBezTo>
                  <a:pt x="122" y="470"/>
                  <a:pt x="125" y="463"/>
                  <a:pt x="125" y="463"/>
                </a:cubicBezTo>
                <a:cubicBezTo>
                  <a:pt x="125" y="463"/>
                  <a:pt x="130" y="484"/>
                  <a:pt x="130" y="489"/>
                </a:cubicBezTo>
                <a:cubicBezTo>
                  <a:pt x="130" y="493"/>
                  <a:pt x="136" y="529"/>
                  <a:pt x="133" y="541"/>
                </a:cubicBezTo>
                <a:cubicBezTo>
                  <a:pt x="131" y="552"/>
                  <a:pt x="139" y="600"/>
                  <a:pt x="138" y="607"/>
                </a:cubicBezTo>
                <a:cubicBezTo>
                  <a:pt x="136" y="614"/>
                  <a:pt x="132" y="615"/>
                  <a:pt x="131" y="625"/>
                </a:cubicBezTo>
                <a:cubicBezTo>
                  <a:pt x="129" y="634"/>
                  <a:pt x="129" y="668"/>
                  <a:pt x="128" y="679"/>
                </a:cubicBezTo>
                <a:cubicBezTo>
                  <a:pt x="127" y="691"/>
                  <a:pt x="120" y="692"/>
                  <a:pt x="120" y="702"/>
                </a:cubicBezTo>
                <a:cubicBezTo>
                  <a:pt x="120" y="712"/>
                  <a:pt x="118" y="713"/>
                  <a:pt x="114" y="722"/>
                </a:cubicBezTo>
                <a:cubicBezTo>
                  <a:pt x="111" y="731"/>
                  <a:pt x="117" y="765"/>
                  <a:pt x="114" y="769"/>
                </a:cubicBezTo>
                <a:cubicBezTo>
                  <a:pt x="112" y="773"/>
                  <a:pt x="110" y="796"/>
                  <a:pt x="121" y="795"/>
                </a:cubicBezTo>
                <a:cubicBezTo>
                  <a:pt x="132" y="794"/>
                  <a:pt x="157" y="792"/>
                  <a:pt x="162" y="795"/>
                </a:cubicBezTo>
                <a:cubicBezTo>
                  <a:pt x="167" y="798"/>
                  <a:pt x="219" y="795"/>
                  <a:pt x="210" y="784"/>
                </a:cubicBezTo>
                <a:cubicBezTo>
                  <a:pt x="202" y="772"/>
                  <a:pt x="199" y="776"/>
                  <a:pt x="191" y="776"/>
                </a:cubicBezTo>
                <a:cubicBezTo>
                  <a:pt x="183" y="776"/>
                  <a:pt x="176" y="774"/>
                  <a:pt x="173" y="768"/>
                </a:cubicBezTo>
                <a:cubicBezTo>
                  <a:pt x="170" y="762"/>
                  <a:pt x="172" y="758"/>
                  <a:pt x="172" y="751"/>
                </a:cubicBezTo>
                <a:cubicBezTo>
                  <a:pt x="172" y="743"/>
                  <a:pt x="189" y="652"/>
                  <a:pt x="184" y="617"/>
                </a:cubicBezTo>
                <a:cubicBezTo>
                  <a:pt x="179" y="582"/>
                  <a:pt x="179" y="602"/>
                  <a:pt x="182" y="581"/>
                </a:cubicBezTo>
                <a:cubicBezTo>
                  <a:pt x="186" y="561"/>
                  <a:pt x="188" y="525"/>
                  <a:pt x="189" y="502"/>
                </a:cubicBezTo>
                <a:cubicBezTo>
                  <a:pt x="191" y="480"/>
                  <a:pt x="201" y="434"/>
                  <a:pt x="197" y="428"/>
                </a:cubicBezTo>
                <a:cubicBezTo>
                  <a:pt x="210" y="428"/>
                  <a:pt x="210" y="428"/>
                  <a:pt x="210" y="428"/>
                </a:cubicBezTo>
                <a:cubicBezTo>
                  <a:pt x="210" y="428"/>
                  <a:pt x="207" y="364"/>
                  <a:pt x="198" y="343"/>
                </a:cubicBezTo>
                <a:cubicBezTo>
                  <a:pt x="189" y="322"/>
                  <a:pt x="189" y="306"/>
                  <a:pt x="187" y="297"/>
                </a:cubicBezTo>
                <a:cubicBezTo>
                  <a:pt x="184" y="287"/>
                  <a:pt x="186" y="241"/>
                  <a:pt x="186" y="241"/>
                </a:cubicBezTo>
                <a:cubicBezTo>
                  <a:pt x="186" y="241"/>
                  <a:pt x="230" y="261"/>
                  <a:pt x="241" y="239"/>
                </a:cubicBezTo>
                <a:cubicBezTo>
                  <a:pt x="241" y="239"/>
                  <a:pt x="253" y="229"/>
                  <a:pt x="233" y="205"/>
                </a:cubicBezTo>
                <a:close/>
                <a:moveTo>
                  <a:pt x="46" y="328"/>
                </a:moveTo>
                <a:cubicBezTo>
                  <a:pt x="46" y="328"/>
                  <a:pt x="42" y="322"/>
                  <a:pt x="41" y="316"/>
                </a:cubicBezTo>
                <a:cubicBezTo>
                  <a:pt x="41" y="310"/>
                  <a:pt x="39" y="294"/>
                  <a:pt x="39" y="294"/>
                </a:cubicBezTo>
                <a:cubicBezTo>
                  <a:pt x="39" y="294"/>
                  <a:pt x="38" y="290"/>
                  <a:pt x="40" y="286"/>
                </a:cubicBezTo>
                <a:cubicBezTo>
                  <a:pt x="41" y="283"/>
                  <a:pt x="49" y="252"/>
                  <a:pt x="49" y="252"/>
                </a:cubicBezTo>
                <a:cubicBezTo>
                  <a:pt x="49" y="252"/>
                  <a:pt x="63" y="294"/>
                  <a:pt x="46" y="328"/>
                </a:cubicBezTo>
                <a:close/>
                <a:moveTo>
                  <a:pt x="128" y="389"/>
                </a:moveTo>
                <a:cubicBezTo>
                  <a:pt x="115" y="378"/>
                  <a:pt x="115" y="378"/>
                  <a:pt x="115" y="378"/>
                </a:cubicBezTo>
                <a:cubicBezTo>
                  <a:pt x="127" y="236"/>
                  <a:pt x="115" y="156"/>
                  <a:pt x="115" y="156"/>
                </a:cubicBezTo>
                <a:cubicBezTo>
                  <a:pt x="123" y="147"/>
                  <a:pt x="123" y="147"/>
                  <a:pt x="123" y="147"/>
                </a:cubicBezTo>
                <a:cubicBezTo>
                  <a:pt x="133" y="155"/>
                  <a:pt x="133" y="155"/>
                  <a:pt x="133" y="155"/>
                </a:cubicBezTo>
                <a:cubicBezTo>
                  <a:pt x="129" y="163"/>
                  <a:pt x="129" y="163"/>
                  <a:pt x="129" y="163"/>
                </a:cubicBezTo>
                <a:cubicBezTo>
                  <a:pt x="142" y="376"/>
                  <a:pt x="142" y="376"/>
                  <a:pt x="142" y="376"/>
                </a:cubicBezTo>
                <a:lnTo>
                  <a:pt x="128" y="389"/>
                </a:lnTo>
                <a:close/>
                <a:moveTo>
                  <a:pt x="173" y="156"/>
                </a:moveTo>
                <a:cubicBezTo>
                  <a:pt x="169" y="159"/>
                  <a:pt x="148" y="150"/>
                  <a:pt x="148" y="150"/>
                </a:cubicBezTo>
                <a:cubicBezTo>
                  <a:pt x="144" y="135"/>
                  <a:pt x="144" y="135"/>
                  <a:pt x="144" y="135"/>
                </a:cubicBezTo>
                <a:cubicBezTo>
                  <a:pt x="144" y="135"/>
                  <a:pt x="152" y="129"/>
                  <a:pt x="154" y="125"/>
                </a:cubicBezTo>
                <a:cubicBezTo>
                  <a:pt x="154" y="125"/>
                  <a:pt x="162" y="141"/>
                  <a:pt x="168" y="142"/>
                </a:cubicBezTo>
                <a:cubicBezTo>
                  <a:pt x="174" y="143"/>
                  <a:pt x="177" y="154"/>
                  <a:pt x="173" y="156"/>
                </a:cubicBezTo>
                <a:close/>
              </a:path>
            </a:pathLst>
          </a:custGeom>
          <a:solidFill>
            <a:srgbClr val="3EB198"/>
          </a:solidFill>
          <a:ln>
            <a:noFill/>
          </a:ln>
        </p:spPr>
        <p:txBody>
          <a:bodyPr lIns="109728" tIns="54864" rIns="109728" bIns="54864"/>
          <a:lstStyle/>
          <a:p>
            <a:pPr marL="0" marR="0" lvl="0" indent="0" algn="l" defTabSz="950595" rtl="0" eaLnBrk="1" fontAlgn="auto" latinLnBrk="0" hangingPunct="1">
              <a:lnSpc>
                <a:spcPct val="100000"/>
              </a:lnSpc>
              <a:spcBef>
                <a:spcPts val="0"/>
              </a:spcBef>
              <a:spcAft>
                <a:spcPts val="0"/>
              </a:spcAft>
              <a:buClrTx/>
              <a:buSzTx/>
              <a:buFontTx/>
              <a:buNone/>
              <a:defRPr/>
            </a:pPr>
            <a:endParaRPr kumimoji="0" lang="bg-BG" sz="1685"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18" name="Oval 118"/>
          <p:cNvSpPr/>
          <p:nvPr/>
        </p:nvSpPr>
        <p:spPr>
          <a:xfrm>
            <a:off x="10564813" y="5010150"/>
            <a:ext cx="644525" cy="642938"/>
          </a:xfrm>
          <a:prstGeom prst="ellipse">
            <a:avLst/>
          </a:prstGeom>
          <a:solidFill>
            <a:schemeClr val="bg2">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470" fontAlgn="base">
              <a:spcBef>
                <a:spcPct val="0"/>
              </a:spcBef>
              <a:spcAft>
                <a:spcPct val="0"/>
              </a:spcAft>
              <a:defRPr sz="1400">
                <a:solidFill>
                  <a:schemeClr val="tx1"/>
                </a:solidFill>
                <a:latin typeface="Calibri" panose="020F0502020204030204" pitchFamily="34" charset="0"/>
              </a:defRPr>
            </a:lvl6pPr>
            <a:lvl7pPr marL="2971800" indent="-228600" defTabSz="712470" fontAlgn="base">
              <a:spcBef>
                <a:spcPct val="0"/>
              </a:spcBef>
              <a:spcAft>
                <a:spcPct val="0"/>
              </a:spcAft>
              <a:defRPr sz="1400">
                <a:solidFill>
                  <a:schemeClr val="tx1"/>
                </a:solidFill>
                <a:latin typeface="Calibri" panose="020F0502020204030204" pitchFamily="34" charset="0"/>
              </a:defRPr>
            </a:lvl7pPr>
            <a:lvl8pPr marL="3429000" indent="-228600" defTabSz="712470" fontAlgn="base">
              <a:spcBef>
                <a:spcPct val="0"/>
              </a:spcBef>
              <a:spcAft>
                <a:spcPct val="0"/>
              </a:spcAft>
              <a:defRPr sz="1400">
                <a:solidFill>
                  <a:schemeClr val="tx1"/>
                </a:solidFill>
                <a:latin typeface="Calibri" panose="020F0502020204030204" pitchFamily="34" charset="0"/>
              </a:defRPr>
            </a:lvl8pPr>
            <a:lvl9pPr marL="3886200" indent="-228600" defTabSz="712470" fontAlgn="base">
              <a:spcBef>
                <a:spcPct val="0"/>
              </a:spcBef>
              <a:spcAft>
                <a:spcPct val="0"/>
              </a:spcAft>
              <a:defRPr sz="1400">
                <a:solidFill>
                  <a:schemeClr val="tx1"/>
                </a:solidFill>
                <a:latin typeface="Calibri" panose="020F0502020204030204" pitchFamily="34" charset="0"/>
              </a:defRPr>
            </a:lvl9pPr>
          </a:lstStyle>
          <a:p>
            <a:pPr marL="0" marR="0" lvl="0" indent="0" algn="ctr" defTabSz="949960" rtl="0" eaLnBrk="1" fontAlgn="base" latinLnBrk="0" hangingPunct="1">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chemeClr val="tx1">
                  <a:lumMod val="85000"/>
                  <a:lumOff val="15000"/>
                </a:schemeClr>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2" name="Text Box 1"/>
          <p:cNvSpPr txBox="1"/>
          <p:nvPr/>
        </p:nvSpPr>
        <p:spPr>
          <a:xfrm>
            <a:off x="5441315" y="1294130"/>
            <a:ext cx="6202045" cy="3692525"/>
          </a:xfrm>
          <a:prstGeom prst="rect">
            <a:avLst/>
          </a:prstGeom>
          <a:noFill/>
        </p:spPr>
        <p:txBody>
          <a:bodyPr wrap="square" rtlCol="0">
            <a:spAutoFit/>
          </a:bodyPr>
          <a:p>
            <a:endParaRPr lang="en-US" altLang="en-US"/>
          </a:p>
          <a:p>
            <a:r>
              <a:rPr lang="en-US" altLang="en-US" sz="2400" b="1">
                <a:solidFill>
                  <a:schemeClr val="accent5"/>
                </a:solidFill>
              </a:rPr>
              <a:t>✔ Smooth Animations using modern JavaScript libraries.</a:t>
            </a:r>
            <a:endParaRPr lang="en-US" altLang="en-US" sz="2400" b="1">
              <a:solidFill>
                <a:schemeClr val="accent5"/>
              </a:solidFill>
            </a:endParaRPr>
          </a:p>
          <a:p>
            <a:r>
              <a:rPr lang="en-US" altLang="en-US" sz="2400" b="1">
                <a:solidFill>
                  <a:schemeClr val="accent5"/>
                </a:solidFill>
              </a:rPr>
              <a:t>✔ Secure Authentication with Firebase login system.</a:t>
            </a:r>
            <a:endParaRPr lang="en-US" altLang="en-US" sz="2400" b="1">
              <a:solidFill>
                <a:schemeClr val="accent5"/>
              </a:solidFill>
            </a:endParaRPr>
          </a:p>
          <a:p>
            <a:r>
              <a:rPr lang="en-US" altLang="en-US" sz="2400" b="1">
                <a:solidFill>
                  <a:schemeClr val="accent5"/>
                </a:solidFill>
              </a:rPr>
              <a:t>✔ Multiple Gaming Options on one platform.</a:t>
            </a:r>
            <a:endParaRPr lang="en-US" altLang="en-US" sz="2400" b="1">
              <a:solidFill>
                <a:schemeClr val="accent5"/>
              </a:solidFill>
            </a:endParaRPr>
          </a:p>
          <a:p>
            <a:r>
              <a:rPr lang="en-US" altLang="en-US" sz="2400" b="1">
                <a:solidFill>
                  <a:schemeClr val="accent5"/>
                </a:solidFill>
              </a:rPr>
              <a:t>✔ Customization Features like brightness and username change.</a:t>
            </a:r>
            <a:endParaRPr lang="en-US" altLang="en-US" sz="2400" b="1">
              <a:solidFill>
                <a:schemeClr val="accent5"/>
              </a:solidFill>
            </a:endParaRPr>
          </a:p>
          <a:p>
            <a:r>
              <a:rPr lang="en-US" altLang="en-US" sz="2400" b="1">
                <a:solidFill>
                  <a:schemeClr val="accent5"/>
                </a:solidFill>
              </a:rPr>
              <a:t>✔ Optimized Performance for smooth gaming experience</a:t>
            </a:r>
            <a:r>
              <a:rPr lang="en-US" altLang="en-US">
                <a:solidFill>
                  <a:schemeClr val="accent5"/>
                </a:solidFill>
              </a:rPr>
              <a:t>.</a:t>
            </a:r>
            <a:endParaRPr lang="en-US" altLang="en-US">
              <a:solidFill>
                <a:schemeClr val="accent5"/>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10" name="矩形 9"/>
          <p:cNvSpPr/>
          <p:nvPr/>
        </p:nvSpPr>
        <p:spPr>
          <a:xfrm>
            <a:off x="0" y="2786063"/>
            <a:ext cx="2960688" cy="652463"/>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20"/>
          <p:cNvSpPr/>
          <p:nvPr/>
        </p:nvSpPr>
        <p:spPr>
          <a:xfrm>
            <a:off x="8331200" y="3411538"/>
            <a:ext cx="3860800" cy="1233488"/>
          </a:xfrm>
          <a:custGeom>
            <a:avLst/>
            <a:gdLst>
              <a:gd name="connsiteX0" fmla="*/ 1422400 w 3759200"/>
              <a:gd name="connsiteY0" fmla="*/ 0 h 1799772"/>
              <a:gd name="connsiteX1" fmla="*/ 3759200 w 3759200"/>
              <a:gd name="connsiteY1" fmla="*/ 0 h 1799772"/>
              <a:gd name="connsiteX2" fmla="*/ 3759200 w 3759200"/>
              <a:gd name="connsiteY2" fmla="*/ 899886 h 1799772"/>
              <a:gd name="connsiteX3" fmla="*/ 2336800 w 3759200"/>
              <a:gd name="connsiteY3" fmla="*/ 899886 h 1799772"/>
              <a:gd name="connsiteX4" fmla="*/ 2336800 w 3759200"/>
              <a:gd name="connsiteY4" fmla="*/ 1799772 h 1799772"/>
              <a:gd name="connsiteX5" fmla="*/ 0 w 3759200"/>
              <a:gd name="connsiteY5" fmla="*/ 1799772 h 1799772"/>
              <a:gd name="connsiteX6" fmla="*/ 0 w 3759200"/>
              <a:gd name="connsiteY6" fmla="*/ 899886 h 1799772"/>
              <a:gd name="connsiteX7" fmla="*/ 1422400 w 3759200"/>
              <a:gd name="connsiteY7" fmla="*/ 899886 h 179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9200" h="1799772">
                <a:moveTo>
                  <a:pt x="1422400" y="0"/>
                </a:moveTo>
                <a:lnTo>
                  <a:pt x="3759200" y="0"/>
                </a:lnTo>
                <a:lnTo>
                  <a:pt x="3759200" y="899886"/>
                </a:lnTo>
                <a:lnTo>
                  <a:pt x="2336800" y="899886"/>
                </a:lnTo>
                <a:lnTo>
                  <a:pt x="2336800" y="1799772"/>
                </a:lnTo>
                <a:lnTo>
                  <a:pt x="0" y="1799772"/>
                </a:lnTo>
                <a:lnTo>
                  <a:pt x="0" y="899886"/>
                </a:lnTo>
                <a:lnTo>
                  <a:pt x="1422400" y="899886"/>
                </a:lnTo>
                <a:close/>
              </a:path>
            </a:pathLst>
          </a:cu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699" name="文本框 11"/>
          <p:cNvSpPr txBox="1"/>
          <p:nvPr/>
        </p:nvSpPr>
        <p:spPr>
          <a:xfrm>
            <a:off x="3446463" y="2633663"/>
            <a:ext cx="4414837" cy="1322387"/>
          </a:xfrm>
          <a:prstGeom prst="rect">
            <a:avLst/>
          </a:prstGeom>
          <a:noFill/>
          <a:ln w="9525">
            <a:noFill/>
          </a:ln>
        </p:spPr>
        <p:txBody>
          <a:bodyPr wrap="none" anchor="t" anchorCtr="0">
            <a:spAutoFit/>
          </a:bodyPr>
          <a:p>
            <a:r>
              <a:rPr lang="en-US" altLang="zh-CN" sz="8000" b="1" dirty="0">
                <a:solidFill>
                  <a:schemeClr val="bg1"/>
                </a:solidFill>
                <a:latin typeface="Arial" panose="020B0604020202020204" pitchFamily="34" charset="0"/>
                <a:ea typeface="SimSun" panose="02010600030101010101" pitchFamily="2" charset="-122"/>
              </a:rPr>
              <a:t>THANKS</a:t>
            </a:r>
            <a:endParaRPr lang="zh-CN" altLang="en-US" sz="8000" b="1" dirty="0">
              <a:solidFill>
                <a:schemeClr val="bg1"/>
              </a:solidFill>
              <a:latin typeface="Arial" panose="020B0604020202020204" pitchFamily="34" charset="0"/>
              <a:ea typeface="Arial" panose="020B0604020202020204" pitchFamily="34" charset="0"/>
            </a:endParaRPr>
          </a:p>
        </p:txBody>
      </p:sp>
      <p:sp>
        <p:nvSpPr>
          <p:cNvPr id="16" name="矩形 15"/>
          <p:cNvSpPr/>
          <p:nvPr/>
        </p:nvSpPr>
        <p:spPr>
          <a:xfrm>
            <a:off x="0" y="2786063"/>
            <a:ext cx="2960688" cy="349250"/>
          </a:xfrm>
          <a:prstGeom prst="rect">
            <a:avLst/>
          </a:prstGeom>
          <a:solidFill>
            <a:srgbClr val="30302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矩形 25"/>
          <p:cNvSpPr/>
          <p:nvPr/>
        </p:nvSpPr>
        <p:spPr>
          <a:xfrm>
            <a:off x="8331200" y="4340225"/>
            <a:ext cx="2438400" cy="304800"/>
          </a:xfrm>
          <a:prstGeom prst="rect">
            <a:avLst/>
          </a:prstGeom>
          <a:solidFill>
            <a:srgbClr val="30302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矩形 26"/>
          <p:cNvSpPr/>
          <p:nvPr/>
        </p:nvSpPr>
        <p:spPr>
          <a:xfrm>
            <a:off x="9550400" y="3403600"/>
            <a:ext cx="2641600" cy="268288"/>
          </a:xfrm>
          <a:prstGeom prst="rect">
            <a:avLst/>
          </a:prstGeom>
          <a:solidFill>
            <a:srgbClr val="30302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p:grpSp>
        <p:nvGrpSpPr>
          <p:cNvPr id="8194" name="组合 6"/>
          <p:cNvGrpSpPr/>
          <p:nvPr/>
        </p:nvGrpSpPr>
        <p:grpSpPr>
          <a:xfrm>
            <a:off x="0" y="377825"/>
            <a:ext cx="1001713" cy="522288"/>
            <a:chOff x="0" y="377371"/>
            <a:chExt cx="1988458" cy="522515"/>
          </a:xfrm>
        </p:grpSpPr>
        <p:sp>
          <p:nvSpPr>
            <p:cNvPr id="4" name="矩形 3"/>
            <p:cNvSpPr/>
            <p:nvPr/>
          </p:nvSpPr>
          <p:spPr>
            <a:xfrm>
              <a:off x="0" y="377371"/>
              <a:ext cx="1988458" cy="522514"/>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flipH="1">
              <a:off x="0" y="377372"/>
              <a:ext cx="1988458" cy="522514"/>
            </a:xfrm>
            <a:prstGeom prst="rtTriangle">
              <a:avLst/>
            </a:prstGeom>
            <a:solidFill>
              <a:srgbClr val="30302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8197" name="文本框 8"/>
          <p:cNvSpPr txBox="1"/>
          <p:nvPr/>
        </p:nvSpPr>
        <p:spPr>
          <a:xfrm>
            <a:off x="4240530" y="321310"/>
            <a:ext cx="4373880" cy="579120"/>
          </a:xfrm>
          <a:prstGeom prst="rect">
            <a:avLst/>
          </a:prstGeom>
          <a:noFill/>
          <a:ln w="9525">
            <a:noFill/>
          </a:ln>
        </p:spPr>
        <p:txBody>
          <a:bodyPr wrap="square" anchor="t" anchorCtr="0">
            <a:noAutofit/>
          </a:bodyPr>
          <a:p>
            <a:r>
              <a:rPr lang="en-US" altLang="zh-CN" sz="4000" b="1" dirty="0">
                <a:solidFill>
                  <a:srgbClr val="00B050"/>
                </a:solidFill>
                <a:latin typeface="Arial" panose="020B0604020202020204" pitchFamily="34" charset="0"/>
                <a:ea typeface="Arial" panose="020B0604020202020204" pitchFamily="34" charset="0"/>
              </a:rPr>
              <a:t>CONTENT</a:t>
            </a:r>
            <a:endParaRPr lang="en-US" altLang="zh-CN" sz="4000" b="1" dirty="0">
              <a:solidFill>
                <a:srgbClr val="00B050"/>
              </a:solidFill>
              <a:latin typeface="Arial" panose="020B0604020202020204" pitchFamily="34" charset="0"/>
              <a:ea typeface="Arial" panose="020B0604020202020204" pitchFamily="34" charset="0"/>
            </a:endParaRPr>
          </a:p>
        </p:txBody>
      </p:sp>
      <p:sp>
        <p:nvSpPr>
          <p:cNvPr id="34" name="Oval 10"/>
          <p:cNvSpPr/>
          <p:nvPr/>
        </p:nvSpPr>
        <p:spPr>
          <a:xfrm>
            <a:off x="1263650" y="377825"/>
            <a:ext cx="711200" cy="621030"/>
          </a:xfrm>
          <a:prstGeom prst="ellipse">
            <a:avLst/>
          </a:prstGeom>
          <a:solidFill>
            <a:srgbClr val="2B7D6B"/>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1735" b="0" i="0" u="none" strike="noStrike" kern="1200" cap="none" spc="0" normalizeH="0" baseline="0" noProof="0">
              <a:ln>
                <a:noFill/>
              </a:ln>
              <a:solidFill>
                <a:schemeClr val="bg1"/>
              </a:solidFill>
              <a:effectLst/>
              <a:uLnTx/>
              <a:uFillTx/>
              <a:latin typeface="+mn-lt"/>
              <a:ea typeface="+mn-ea"/>
              <a:cs typeface="+mn-cs"/>
            </a:endParaRPr>
          </a:p>
        </p:txBody>
      </p:sp>
      <p:sp>
        <p:nvSpPr>
          <p:cNvPr id="2" name="Text Box 1"/>
          <p:cNvSpPr txBox="1"/>
          <p:nvPr/>
        </p:nvSpPr>
        <p:spPr>
          <a:xfrm>
            <a:off x="0" y="1734185"/>
            <a:ext cx="6642100" cy="3928110"/>
          </a:xfrm>
          <a:prstGeom prst="rect">
            <a:avLst/>
          </a:prstGeom>
          <a:noFill/>
          <a:extLst>
            <a:ext uri="{909E8E84-426E-40DD-AFC4-6F175D3DCCD1}">
              <a14:hiddenFill xmlns:a14="http://schemas.microsoft.com/office/drawing/2010/main">
                <a:solidFill>
                  <a:schemeClr val="bg1"/>
                </a:solidFill>
              </a14:hiddenFill>
            </a:ext>
          </a:extLst>
        </p:spPr>
        <p:txBody>
          <a:bodyPr wrap="square" rtlCol="0">
            <a:noAutofit/>
          </a:bodyPr>
          <a:p>
            <a:r>
              <a:rPr lang="en-US" altLang="en-US" sz="2400" b="1">
                <a:solidFill>
                  <a:schemeClr val="accent6">
                    <a:lumMod val="75000"/>
                  </a:schemeClr>
                </a:solidFill>
              </a:rPr>
              <a:t>1️ Introduction</a:t>
            </a:r>
            <a:endParaRPr lang="en-US" altLang="en-US" sz="2400" b="1">
              <a:solidFill>
                <a:schemeClr val="accent6">
                  <a:lumMod val="75000"/>
                </a:schemeClr>
              </a:solidFill>
            </a:endParaRPr>
          </a:p>
          <a:p>
            <a:r>
              <a:rPr lang="en-US" altLang="en-US" sz="2400" b="1">
                <a:solidFill>
                  <a:schemeClr val="accent6">
                    <a:lumMod val="75000"/>
                  </a:schemeClr>
                </a:solidFill>
              </a:rPr>
              <a:t>2️ Objectives</a:t>
            </a:r>
            <a:endParaRPr lang="en-US" altLang="en-US" sz="2400" b="1">
              <a:solidFill>
                <a:schemeClr val="accent6">
                  <a:lumMod val="75000"/>
                </a:schemeClr>
              </a:solidFill>
            </a:endParaRPr>
          </a:p>
          <a:p>
            <a:r>
              <a:rPr lang="en-US" altLang="en-US" sz="2400" b="1">
                <a:solidFill>
                  <a:schemeClr val="accent6">
                    <a:lumMod val="75000"/>
                  </a:schemeClr>
                </a:solidFill>
              </a:rPr>
              <a:t>3️ Literature Review</a:t>
            </a:r>
            <a:endParaRPr lang="en-US" altLang="en-US" sz="2400" b="1">
              <a:solidFill>
                <a:schemeClr val="accent6">
                  <a:lumMod val="75000"/>
                </a:schemeClr>
              </a:solidFill>
            </a:endParaRPr>
          </a:p>
          <a:p>
            <a:r>
              <a:rPr lang="en-US" altLang="en-US" sz="2400" b="1">
                <a:solidFill>
                  <a:schemeClr val="accent6">
                    <a:lumMod val="75000"/>
                  </a:schemeClr>
                </a:solidFill>
              </a:rPr>
              <a:t>4️ Technology Stack</a:t>
            </a:r>
            <a:endParaRPr lang="en-US" altLang="en-US" sz="2400" b="1">
              <a:solidFill>
                <a:schemeClr val="accent6">
                  <a:lumMod val="75000"/>
                </a:schemeClr>
              </a:solidFill>
            </a:endParaRPr>
          </a:p>
          <a:p>
            <a:r>
              <a:rPr lang="en-US" altLang="en-US" sz="2400" b="1">
                <a:solidFill>
                  <a:schemeClr val="accent6">
                    <a:lumMod val="75000"/>
                  </a:schemeClr>
                </a:solidFill>
              </a:rPr>
              <a:t>5️ Hardware &amp; Software Requirements</a:t>
            </a:r>
            <a:endParaRPr lang="en-US" altLang="en-US" sz="2400" b="1">
              <a:solidFill>
                <a:schemeClr val="accent6">
                  <a:lumMod val="75000"/>
                </a:schemeClr>
              </a:solidFill>
            </a:endParaRPr>
          </a:p>
          <a:p>
            <a:r>
              <a:rPr lang="en-US" altLang="en-US" sz="2400" b="1">
                <a:solidFill>
                  <a:schemeClr val="accent6">
                    <a:lumMod val="75000"/>
                  </a:schemeClr>
                </a:solidFill>
              </a:rPr>
              <a:t>6️ Modules (with Explanation)</a:t>
            </a:r>
            <a:endParaRPr lang="en-US" altLang="en-US" sz="2400" b="1">
              <a:solidFill>
                <a:schemeClr val="accent6">
                  <a:lumMod val="75000"/>
                </a:schemeClr>
              </a:solidFill>
            </a:endParaRPr>
          </a:p>
          <a:p>
            <a:r>
              <a:rPr lang="en-US" altLang="en-US" sz="2400" b="1">
                <a:solidFill>
                  <a:schemeClr val="accent6">
                    <a:lumMod val="75000"/>
                  </a:schemeClr>
                </a:solidFill>
              </a:rPr>
              <a:t>7      Working of the project</a:t>
            </a:r>
            <a:endParaRPr lang="en-US" altLang="en-US" sz="2400" b="1">
              <a:solidFill>
                <a:schemeClr val="accent6">
                  <a:lumMod val="75000"/>
                </a:schemeClr>
              </a:solidFill>
            </a:endParaRPr>
          </a:p>
          <a:p>
            <a:r>
              <a:rPr lang="en-US" sz="2400" b="1">
                <a:solidFill>
                  <a:schemeClr val="accent6">
                    <a:lumMod val="75000"/>
                  </a:schemeClr>
                </a:solidFill>
              </a:rPr>
              <a:t>8 </a:t>
            </a:r>
            <a:r>
              <a:rPr lang="en-US" altLang="en-US" sz="2400" b="1">
                <a:solidFill>
                  <a:schemeClr val="accent6">
                    <a:lumMod val="75000"/>
                  </a:schemeClr>
                </a:solidFill>
              </a:rPr>
              <a:t>️ Project Overview</a:t>
            </a:r>
            <a:endParaRPr lang="en-US" altLang="en-US" sz="2400" b="1">
              <a:solidFill>
                <a:schemeClr val="accent6">
                  <a:lumMod val="75000"/>
                </a:schemeClr>
              </a:solidFill>
            </a:endParaRPr>
          </a:p>
          <a:p>
            <a:r>
              <a:rPr lang="en-US" altLang="en-US" sz="2400" b="1">
                <a:solidFill>
                  <a:schemeClr val="accent6">
                    <a:lumMod val="75000"/>
                  </a:schemeClr>
                </a:solidFill>
              </a:rPr>
              <a:t>9      Features and Innovations</a:t>
            </a:r>
            <a:endParaRPr lang="en-US" altLang="en-US" sz="2400" b="1">
              <a:solidFill>
                <a:schemeClr val="accent6">
                  <a:lumMod val="75000"/>
                </a:schemeClr>
              </a:solidFill>
            </a:endParaRPr>
          </a:p>
          <a:p>
            <a:endParaRPr lang="en-US" altLang="en-US" sz="2400" b="1">
              <a:solidFill>
                <a:schemeClr val="accent6">
                  <a:lumMod val="75000"/>
                </a:schemeClr>
              </a:solidFill>
            </a:endParaRPr>
          </a:p>
        </p:txBody>
      </p:sp>
      <p:pic>
        <p:nvPicPr>
          <p:cNvPr id="3" name="Content Placeholder 2"/>
          <p:cNvPicPr>
            <a:picLocks noChangeAspect="1"/>
          </p:cNvPicPr>
          <p:nvPr>
            <p:ph idx="1"/>
          </p:nvPr>
        </p:nvPicPr>
        <p:blipFill>
          <a:blip r:embed="rId1"/>
          <a:stretch>
            <a:fillRect/>
          </a:stretch>
        </p:blipFill>
        <p:spPr>
          <a:xfrm>
            <a:off x="6967855" y="2652395"/>
            <a:ext cx="4566920" cy="3009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 name="Rectangle 16"/>
          <p:cNvSpPr/>
          <p:nvPr/>
        </p:nvSpPr>
        <p:spPr>
          <a:xfrm>
            <a:off x="0" y="1354455"/>
            <a:ext cx="12192000" cy="4674870"/>
          </a:xfrm>
          <a:prstGeom prst="rect">
            <a:avLst/>
          </a:prstGeom>
          <a:solidFill>
            <a:schemeClr val="accent2">
              <a:lumMod val="75000"/>
            </a:schemeClr>
          </a:solidFill>
          <a:ln w="12700" cap="flat" cmpd="sng" algn="ctr">
            <a:noFill/>
            <a:prstDash val="solid"/>
            <a:miter lim="800000"/>
          </a:ln>
          <a:effectLst/>
        </p:spPr>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ar-SA" sz="24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grpSp>
        <p:nvGrpSpPr>
          <p:cNvPr id="9219" name="组合 6"/>
          <p:cNvGrpSpPr/>
          <p:nvPr/>
        </p:nvGrpSpPr>
        <p:grpSpPr>
          <a:xfrm>
            <a:off x="0" y="377825"/>
            <a:ext cx="1001713" cy="522288"/>
            <a:chOff x="0" y="377371"/>
            <a:chExt cx="1988458" cy="522515"/>
          </a:xfrm>
        </p:grpSpPr>
        <p:sp>
          <p:nvSpPr>
            <p:cNvPr id="4" name="矩形 3"/>
            <p:cNvSpPr/>
            <p:nvPr/>
          </p:nvSpPr>
          <p:spPr>
            <a:xfrm>
              <a:off x="0" y="377371"/>
              <a:ext cx="1988458" cy="522514"/>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flipH="1">
              <a:off x="0" y="377372"/>
              <a:ext cx="1988458" cy="522514"/>
            </a:xfrm>
            <a:prstGeom prst="rtTriangle">
              <a:avLst/>
            </a:prstGeom>
            <a:solidFill>
              <a:srgbClr val="30302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9223" name="矩形 10"/>
          <p:cNvSpPr/>
          <p:nvPr/>
        </p:nvSpPr>
        <p:spPr>
          <a:xfrm>
            <a:off x="323215" y="1680210"/>
            <a:ext cx="7452360" cy="4288155"/>
          </a:xfrm>
          <a:prstGeom prst="rect">
            <a:avLst/>
          </a:prstGeom>
          <a:noFill/>
          <a:ln w="9525">
            <a:noFill/>
          </a:ln>
        </p:spPr>
        <p:txBody>
          <a:bodyPr wrap="square" lIns="0" tIns="0" rIns="0" bIns="0" anchor="t" anchorCtr="0">
            <a:spAutoFit/>
          </a:bodyPr>
          <a:p>
            <a:pPr algn="l" defTabSz="1216025">
              <a:lnSpc>
                <a:spcPct val="120000"/>
              </a:lnSpc>
              <a:spcBef>
                <a:spcPct val="20000"/>
              </a:spcBef>
            </a:pPr>
            <a:r>
              <a:rPr lang="en-US" altLang="en-US" sz="1600" b="1"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Overtake Madness is a highly interactive and feature-rich gaming website designed to provide users with an engaging and smooth gaming experience. This website allows users to register securely, choose from multiple games, customize settings, and experience immersive gameplay. Built with modern technologies like HTML, CSS, JavaScript, React, and Java, this project ensures high performance and scalability.</a:t>
            </a:r>
            <a:endParaRPr lang="en-US" altLang="en-US" sz="1600" b="1"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algn="l" defTabSz="1216025">
              <a:lnSpc>
                <a:spcPct val="120000"/>
              </a:lnSpc>
              <a:spcBef>
                <a:spcPct val="20000"/>
              </a:spcBef>
            </a:pPr>
            <a:endParaRPr lang="en-US" altLang="en-US" sz="1600" b="1"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algn="l" defTabSz="1216025">
              <a:lnSpc>
                <a:spcPct val="120000"/>
              </a:lnSpc>
              <a:spcBef>
                <a:spcPct val="20000"/>
              </a:spcBef>
            </a:pPr>
            <a:r>
              <a:rPr lang="en-US" altLang="en-US" sz="1600" b="1"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SDG Goal:</a:t>
            </a:r>
            <a:endParaRPr lang="en-US" altLang="en-US" sz="1600" b="1"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algn="l" defTabSz="1216025">
              <a:lnSpc>
                <a:spcPct val="120000"/>
              </a:lnSpc>
              <a:spcBef>
                <a:spcPct val="20000"/>
              </a:spcBef>
            </a:pPr>
            <a:r>
              <a:rPr lang="en-US" altLang="en-US" sz="1600" b="1"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rPr>
              <a:t>This project aligns with SDG 9 - Industry, Innovation, and Infrastructure, as it promotes technological advancements in the gaming industry by implementing modern web-based gaming solutions.</a:t>
            </a:r>
            <a:endParaRPr lang="en-US" altLang="en-US" sz="1600" b="1"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pPr>
            <a:endParaRPr lang="en-US" altLang="en-US" sz="14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pPr>
            <a:endParaRPr lang="en-US" altLang="zh-CN" sz="14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p:txBody>
      </p:sp>
      <p:pic>
        <p:nvPicPr>
          <p:cNvPr id="3" name="Content Placeholder 2"/>
          <p:cNvPicPr>
            <a:picLocks noChangeAspect="1"/>
          </p:cNvPicPr>
          <p:nvPr>
            <p:ph idx="1"/>
          </p:nvPr>
        </p:nvPicPr>
        <p:blipFill>
          <a:blip r:embed="rId1"/>
          <a:stretch>
            <a:fillRect/>
          </a:stretch>
        </p:blipFill>
        <p:spPr>
          <a:xfrm>
            <a:off x="7839075" y="2468245"/>
            <a:ext cx="3823970" cy="2549525"/>
          </a:xfrm>
          <a:prstGeom prst="rect">
            <a:avLst/>
          </a:prstGeom>
        </p:spPr>
      </p:pic>
      <p:sp>
        <p:nvSpPr>
          <p:cNvPr id="7" name="Text Box 6"/>
          <p:cNvSpPr txBox="1"/>
          <p:nvPr/>
        </p:nvSpPr>
        <p:spPr>
          <a:xfrm>
            <a:off x="1364615" y="439420"/>
            <a:ext cx="5932805" cy="583565"/>
          </a:xfrm>
          <a:prstGeom prst="rect">
            <a:avLst/>
          </a:prstGeom>
          <a:noFill/>
        </p:spPr>
        <p:txBody>
          <a:bodyPr wrap="square" rtlCol="0">
            <a:spAutoFit/>
          </a:bodyPr>
          <a:p>
            <a:r>
              <a:rPr lang="en-US" sz="3200" b="1"/>
              <a:t>INTRODUCTION</a:t>
            </a:r>
            <a:endParaRPr lang="en-US" sz="32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41" name="组合 6"/>
          <p:cNvGrpSpPr/>
          <p:nvPr/>
        </p:nvGrpSpPr>
        <p:grpSpPr>
          <a:xfrm>
            <a:off x="0" y="781685"/>
            <a:ext cx="1001713" cy="522288"/>
            <a:chOff x="0" y="377371"/>
            <a:chExt cx="1988458" cy="522515"/>
          </a:xfrm>
        </p:grpSpPr>
        <p:sp>
          <p:nvSpPr>
            <p:cNvPr id="4" name="矩形 3"/>
            <p:cNvSpPr/>
            <p:nvPr/>
          </p:nvSpPr>
          <p:spPr>
            <a:xfrm>
              <a:off x="0" y="377371"/>
              <a:ext cx="1988458" cy="522514"/>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flipH="1">
              <a:off x="0" y="377372"/>
              <a:ext cx="1988458" cy="522514"/>
            </a:xfrm>
            <a:prstGeom prst="rtTriangle">
              <a:avLst/>
            </a:prstGeom>
            <a:solidFill>
              <a:srgbClr val="30302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0244" name="文本框 8"/>
          <p:cNvSpPr txBox="1"/>
          <p:nvPr/>
        </p:nvSpPr>
        <p:spPr>
          <a:xfrm>
            <a:off x="1176338" y="723265"/>
            <a:ext cx="5618480" cy="521970"/>
          </a:xfrm>
          <a:prstGeom prst="rect">
            <a:avLst/>
          </a:prstGeom>
          <a:solidFill>
            <a:schemeClr val="accent4">
              <a:lumMod val="60000"/>
              <a:lumOff val="40000"/>
            </a:schemeClr>
          </a:solidFill>
          <a:ln w="9525">
            <a:noFill/>
          </a:ln>
        </p:spPr>
        <p:txBody>
          <a:bodyPr wrap="none" anchor="t" anchorCtr="0">
            <a:spAutoFit/>
          </a:bodyPr>
          <a:p>
            <a:r>
              <a:rPr lang="en-US" altLang="zh-CN" sz="2800" b="1" dirty="0">
                <a:solidFill>
                  <a:schemeClr val="bg2">
                    <a:lumMod val="10000"/>
                  </a:schemeClr>
                </a:solidFill>
                <a:latin typeface="Arial" panose="020B0604020202020204" pitchFamily="34" charset="0"/>
                <a:ea typeface="Arial" panose="020B0604020202020204" pitchFamily="34" charset="0"/>
              </a:rPr>
              <a:t>OBJECTIVES OF THE PROJECT</a:t>
            </a:r>
            <a:endParaRPr lang="en-US" altLang="zh-CN" sz="2800" b="1" dirty="0">
              <a:solidFill>
                <a:schemeClr val="bg2">
                  <a:lumMod val="10000"/>
                </a:schemeClr>
              </a:solidFill>
              <a:latin typeface="Arial" panose="020B0604020202020204" pitchFamily="34" charset="0"/>
              <a:ea typeface="Arial" panose="020B0604020202020204" pitchFamily="34" charset="0"/>
            </a:endParaRPr>
          </a:p>
        </p:txBody>
      </p:sp>
      <p:sp>
        <p:nvSpPr>
          <p:cNvPr id="8" name="Title 1"/>
          <p:cNvSpPr txBox="1"/>
          <p:nvPr/>
        </p:nvSpPr>
        <p:spPr>
          <a:xfrm>
            <a:off x="866140" y="1465580"/>
            <a:ext cx="4892040" cy="4796790"/>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defRPr/>
            </a:pPr>
            <a:r>
              <a:rPr kumimoji="0" lang="en-US" altLang="en-US" sz="1800" b="1" i="0" u="none" strike="noStrike" kern="1200" cap="none" spc="0" normalizeH="0" baseline="0" noProof="0" dirty="0">
                <a:ln>
                  <a:noFill/>
                </a:ln>
                <a:solidFill>
                  <a:schemeClr val="tx1"/>
                </a:solidFill>
                <a:effectLst/>
                <a:uLnTx/>
                <a:uFillTx/>
                <a:latin typeface="Times New Roman" panose="02020603050405020304" charset="0"/>
                <a:ea typeface="+mj-ea"/>
                <a:cs typeface="Times New Roman" panose="02020603050405020304" charset="0"/>
                <a:sym typeface="+mn-ea"/>
              </a:rPr>
              <a:t>Develop a dynamic gaming platform with interactive UI and seamless navigation.</a:t>
            </a:r>
            <a:endParaRPr kumimoji="0" lang="en-US" altLang="en-US" sz="1800" b="1" i="0" u="none" strike="noStrike" kern="1200" cap="none" spc="0" normalizeH="0" baseline="0" noProof="0" dirty="0">
              <a:ln>
                <a:noFill/>
              </a:ln>
              <a:solidFill>
                <a:schemeClr val="tx1"/>
              </a:solidFill>
              <a:effectLst/>
              <a:uLnTx/>
              <a:uFillTx/>
              <a:latin typeface="Times New Roman" panose="02020603050405020304" charset="0"/>
              <a:ea typeface="+mj-ea"/>
              <a:cs typeface="Times New Roman" panose="02020603050405020304" charset="0"/>
              <a:sym typeface="+mn-ea"/>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defRPr/>
            </a:pP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charset="0"/>
              <a:ea typeface="+mj-ea"/>
              <a:cs typeface="Times New Roman" panose="02020603050405020304" charset="0"/>
              <a:sym typeface="+mn-ea"/>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defRPr/>
            </a:pPr>
            <a:r>
              <a:rPr kumimoji="0" lang="en-US" altLang="en-US" sz="1800" b="1" i="0" u="none" strike="noStrike" kern="1200" cap="none" spc="0" normalizeH="0" baseline="0" noProof="0" dirty="0">
                <a:ln>
                  <a:noFill/>
                </a:ln>
                <a:solidFill>
                  <a:schemeClr val="tx1"/>
                </a:solidFill>
                <a:effectLst/>
                <a:uLnTx/>
                <a:uFillTx/>
                <a:latin typeface="Times New Roman" panose="02020603050405020304" charset="0"/>
                <a:ea typeface="+mj-ea"/>
                <a:cs typeface="Times New Roman" panose="02020603050405020304" charset="0"/>
                <a:sym typeface="+mn-ea"/>
              </a:rPr>
              <a:t>Implement secure authentication using Firebase for user safety.</a:t>
            </a:r>
            <a:endParaRPr kumimoji="0" lang="en-US" altLang="en-US" sz="1800" b="1" i="0" u="none" strike="noStrike" kern="1200" cap="none" spc="0" normalizeH="0" baseline="0" noProof="0" dirty="0">
              <a:ln>
                <a:noFill/>
              </a:ln>
              <a:solidFill>
                <a:schemeClr val="tx1"/>
              </a:solidFill>
              <a:effectLst/>
              <a:uLnTx/>
              <a:uFillTx/>
              <a:latin typeface="Times New Roman" panose="02020603050405020304" charset="0"/>
              <a:ea typeface="+mj-ea"/>
              <a:cs typeface="Times New Roman" panose="02020603050405020304" charset="0"/>
              <a:sym typeface="+mn-ea"/>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defRPr/>
            </a:pPr>
            <a:endParaRPr kumimoji="0" lang="en-US" altLang="en-US" sz="1800" b="1" i="0" u="none" strike="noStrike" kern="1200" cap="none" spc="0" normalizeH="0" baseline="0" noProof="0" dirty="0">
              <a:ln>
                <a:noFill/>
              </a:ln>
              <a:solidFill>
                <a:schemeClr val="tx1"/>
              </a:solidFill>
              <a:effectLst/>
              <a:uLnTx/>
              <a:uFillTx/>
              <a:latin typeface="Times New Roman" panose="02020603050405020304" charset="0"/>
              <a:ea typeface="+mj-ea"/>
              <a:cs typeface="Times New Roman" panose="02020603050405020304" charset="0"/>
              <a:sym typeface="+mn-ea"/>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defRPr/>
            </a:pPr>
            <a:r>
              <a:rPr kumimoji="0" lang="en-US" altLang="en-US" sz="1800" b="1" i="0" u="none" strike="noStrike" kern="1200" cap="none" spc="0" normalizeH="0" baseline="0" noProof="0" dirty="0">
                <a:ln>
                  <a:noFill/>
                </a:ln>
                <a:solidFill>
                  <a:schemeClr val="tx1"/>
                </a:solidFill>
                <a:effectLst/>
                <a:uLnTx/>
                <a:uFillTx/>
                <a:latin typeface="Times New Roman" panose="02020603050405020304" charset="0"/>
                <a:ea typeface="+mj-ea"/>
                <a:cs typeface="Times New Roman" panose="02020603050405020304" charset="0"/>
                <a:sym typeface="+mn-ea"/>
              </a:rPr>
              <a:t>Offer a variety of games on a single platform for different user preferences.</a:t>
            </a:r>
            <a:endParaRPr kumimoji="0" lang="en-US" altLang="en-US" sz="1800" b="1" i="0" u="none" strike="noStrike" kern="1200" cap="none" spc="0" normalizeH="0" baseline="0" noProof="0" dirty="0">
              <a:ln>
                <a:noFill/>
              </a:ln>
              <a:solidFill>
                <a:schemeClr val="tx1"/>
              </a:solidFill>
              <a:effectLst/>
              <a:uLnTx/>
              <a:uFillTx/>
              <a:latin typeface="Times New Roman" panose="02020603050405020304" charset="0"/>
              <a:ea typeface="+mj-ea"/>
              <a:cs typeface="Times New Roman" panose="02020603050405020304" charset="0"/>
              <a:sym typeface="+mn-ea"/>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defRPr/>
            </a:pP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charset="0"/>
              <a:ea typeface="+mj-ea"/>
              <a:cs typeface="Times New Roman" panose="02020603050405020304" charset="0"/>
              <a:sym typeface="+mn-ea"/>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defRPr/>
            </a:pPr>
            <a:r>
              <a:rPr kumimoji="0" lang="en-US" altLang="en-US" sz="1800" b="1" i="0" u="none" strike="noStrike" kern="1200" cap="none" spc="0" normalizeH="0" baseline="0" noProof="0" dirty="0">
                <a:ln>
                  <a:noFill/>
                </a:ln>
                <a:solidFill>
                  <a:schemeClr val="tx1"/>
                </a:solidFill>
                <a:effectLst/>
                <a:uLnTx/>
                <a:uFillTx/>
                <a:latin typeface="Times New Roman" panose="02020603050405020304" charset="0"/>
                <a:ea typeface="+mj-ea"/>
                <a:cs typeface="Times New Roman" panose="02020603050405020304" charset="0"/>
                <a:sym typeface="+mn-ea"/>
              </a:rPr>
              <a:t>Provide customization options, including brightness adjustments and profile updates.</a:t>
            </a:r>
            <a:endParaRPr kumimoji="0" lang="en-US" altLang="en-US" sz="1800" b="1" i="0" u="none" strike="noStrike" kern="1200" cap="none" spc="0" normalizeH="0" baseline="0" noProof="0" dirty="0">
              <a:ln>
                <a:noFill/>
              </a:ln>
              <a:solidFill>
                <a:schemeClr val="tx1"/>
              </a:solidFill>
              <a:effectLst/>
              <a:uLnTx/>
              <a:uFillTx/>
              <a:latin typeface="Times New Roman" panose="02020603050405020304" charset="0"/>
              <a:ea typeface="+mj-ea"/>
              <a:cs typeface="Times New Roman" panose="02020603050405020304" charset="0"/>
              <a:sym typeface="+mn-ea"/>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defRPr/>
            </a:pPr>
            <a:endParaRPr kumimoji="0" lang="en-US" altLang="en-US" sz="1800" b="1" i="0" u="none" strike="noStrike" kern="1200" cap="none" spc="0" normalizeH="0" baseline="0" noProof="0" dirty="0">
              <a:ln>
                <a:noFill/>
              </a:ln>
              <a:solidFill>
                <a:schemeClr val="tx1"/>
              </a:solidFill>
              <a:effectLst/>
              <a:uLnTx/>
              <a:uFillTx/>
              <a:latin typeface="Times New Roman" panose="02020603050405020304" charset="0"/>
              <a:ea typeface="+mj-ea"/>
              <a:cs typeface="Times New Roman" panose="02020603050405020304" charset="0"/>
              <a:sym typeface="+mn-ea"/>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defRPr/>
            </a:pPr>
            <a:r>
              <a:rPr kumimoji="0" lang="en-US" altLang="en-US" sz="1800" b="1" i="0" u="none" strike="noStrike" kern="1200" cap="none" spc="0" normalizeH="0" baseline="0" noProof="0" dirty="0">
                <a:ln>
                  <a:noFill/>
                </a:ln>
                <a:solidFill>
                  <a:schemeClr val="tx1"/>
                </a:solidFill>
                <a:effectLst/>
                <a:uLnTx/>
                <a:uFillTx/>
                <a:latin typeface="Times New Roman" panose="02020603050405020304" charset="0"/>
                <a:ea typeface="+mj-ea"/>
                <a:cs typeface="Times New Roman" panose="02020603050405020304" charset="0"/>
                <a:sym typeface="+mn-ea"/>
              </a:rPr>
              <a:t>Ensure smooth performance across all devices with optimized code.</a:t>
            </a:r>
            <a:endParaRPr kumimoji="0" lang="en-US" altLang="en-US" sz="1800" b="1" i="0" u="none" strike="noStrike" kern="1200" cap="none" spc="0" normalizeH="0" baseline="0" noProof="0" dirty="0">
              <a:ln>
                <a:noFill/>
              </a:ln>
              <a:solidFill>
                <a:schemeClr val="tx1"/>
              </a:solidFill>
              <a:effectLst/>
              <a:uLnTx/>
              <a:uFillTx/>
              <a:latin typeface="Times New Roman" panose="02020603050405020304" charset="0"/>
              <a:ea typeface="+mj-ea"/>
              <a:cs typeface="Times New Roman" panose="02020603050405020304" charset="0"/>
              <a:sym typeface="+mn-ea"/>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defRPr/>
            </a:pPr>
            <a:endParaRPr kumimoji="0" lang="en-US" altLang="en-US" sz="1800" b="1" i="0" u="none" strike="noStrike" kern="1200" cap="none" spc="0" normalizeH="0" baseline="0" noProof="0" dirty="0">
              <a:ln>
                <a:noFill/>
              </a:ln>
              <a:solidFill>
                <a:schemeClr val="tx1"/>
              </a:solidFill>
              <a:effectLst/>
              <a:uLnTx/>
              <a:uFillTx/>
              <a:latin typeface="Times New Roman" panose="02020603050405020304" charset="0"/>
              <a:ea typeface="+mj-ea"/>
              <a:cs typeface="Times New Roman" panose="02020603050405020304" charset="0"/>
              <a:sym typeface="+mn-ea"/>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defRPr/>
            </a:pPr>
            <a:r>
              <a:rPr kumimoji="0" lang="en-US" altLang="en-US" sz="1800" b="1" i="0" u="none" strike="noStrike" kern="1200" cap="none" spc="0" normalizeH="0" baseline="0" noProof="0" dirty="0">
                <a:ln>
                  <a:noFill/>
                </a:ln>
                <a:solidFill>
                  <a:schemeClr val="tx1"/>
                </a:solidFill>
                <a:effectLst/>
                <a:uLnTx/>
                <a:uFillTx/>
                <a:latin typeface="Times New Roman" panose="02020603050405020304" charset="0"/>
                <a:ea typeface="+mj-ea"/>
                <a:cs typeface="Times New Roman" panose="02020603050405020304" charset="0"/>
                <a:sym typeface="+mn-ea"/>
              </a:rPr>
              <a:t>Enhance the gaming experience using animations and responsive designs</a:t>
            </a:r>
            <a:r>
              <a:rPr kumimoji="0" lang="en-US" altLang="en-US" sz="1800" b="1" i="0" u="none" strike="noStrike" kern="1200" cap="none" spc="0" normalizeH="0" baseline="0" noProof="0" dirty="0">
                <a:ln>
                  <a:noFill/>
                </a:ln>
                <a:solidFill>
                  <a:schemeClr val="bg1"/>
                </a:solidFill>
                <a:effectLst/>
                <a:uLnTx/>
                <a:uFillTx/>
                <a:latin typeface="Times New Roman" panose="02020603050405020304" charset="0"/>
                <a:ea typeface="+mj-ea"/>
                <a:cs typeface="Times New Roman" panose="02020603050405020304" charset="0"/>
                <a:sym typeface="+mn-ea"/>
              </a:rPr>
              <a:t>.</a:t>
            </a:r>
            <a:endParaRPr kumimoji="0" lang="en-US" altLang="en-US" sz="1800" b="1" i="0" u="none" strike="noStrike" kern="1200" cap="none" spc="0" normalizeH="0" baseline="0" noProof="0" dirty="0">
              <a:ln>
                <a:noFill/>
              </a:ln>
              <a:solidFill>
                <a:schemeClr val="bg1"/>
              </a:solidFill>
              <a:effectLst/>
              <a:uLnTx/>
              <a:uFillTx/>
              <a:latin typeface="Times New Roman" panose="02020603050405020304" charset="0"/>
              <a:ea typeface="+mj-ea"/>
              <a:cs typeface="Times New Roman" panose="02020603050405020304" charset="0"/>
              <a:sym typeface="+mn-ea"/>
            </a:endParaRPr>
          </a:p>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1800" b="1" i="0" u="none" strike="noStrike" kern="1200" cap="none" spc="0" normalizeH="0" baseline="0" noProof="0" dirty="0">
              <a:ln>
                <a:noFill/>
              </a:ln>
              <a:solidFill>
                <a:schemeClr val="bg1"/>
              </a:solidFill>
              <a:effectLst/>
              <a:uLnTx/>
              <a:uFillTx/>
              <a:latin typeface="Times New Roman" panose="02020603050405020304" charset="0"/>
              <a:ea typeface="+mj-ea"/>
              <a:cs typeface="Times New Roman" panose="02020603050405020304" charset="0"/>
              <a:sym typeface="+mn-ea"/>
            </a:endParaRPr>
          </a:p>
        </p:txBody>
      </p:sp>
      <p:sp>
        <p:nvSpPr>
          <p:cNvPr id="10246" name="Freeform 7"/>
          <p:cNvSpPr>
            <a:spLocks noEditPoints="1"/>
          </p:cNvSpPr>
          <p:nvPr/>
        </p:nvSpPr>
        <p:spPr>
          <a:xfrm>
            <a:off x="8151813" y="4743450"/>
            <a:ext cx="1192212" cy="1192213"/>
          </a:xfrm>
          <a:custGeom>
            <a:avLst/>
            <a:gdLst/>
            <a:ahLst/>
            <a:cxnLst>
              <a:cxn ang="0">
                <a:pos x="528109" y="26482"/>
              </a:cxn>
              <a:cxn ang="0">
                <a:pos x="403225" y="55082"/>
              </a:cxn>
              <a:cxn ang="0">
                <a:pos x="288925" y="112283"/>
              </a:cxn>
              <a:cxn ang="0">
                <a:pos x="190500" y="190669"/>
              </a:cxn>
              <a:cxn ang="0">
                <a:pos x="112183" y="289182"/>
              </a:cxn>
              <a:cxn ang="0">
                <a:pos x="55033" y="403584"/>
              </a:cxn>
              <a:cxn ang="0">
                <a:pos x="26458" y="528578"/>
              </a:cxn>
              <a:cxn ang="0">
                <a:pos x="26458" y="662047"/>
              </a:cxn>
              <a:cxn ang="0">
                <a:pos x="55033" y="788100"/>
              </a:cxn>
              <a:cxn ang="0">
                <a:pos x="112183" y="902502"/>
              </a:cxn>
              <a:cxn ang="0">
                <a:pos x="190500" y="1001015"/>
              </a:cxn>
              <a:cxn ang="0">
                <a:pos x="288925" y="1079401"/>
              </a:cxn>
              <a:cxn ang="0">
                <a:pos x="403225" y="1134483"/>
              </a:cxn>
              <a:cxn ang="0">
                <a:pos x="528109" y="1165202"/>
              </a:cxn>
              <a:cxn ang="0">
                <a:pos x="661459" y="1165202"/>
              </a:cxn>
              <a:cxn ang="0">
                <a:pos x="788459" y="1134483"/>
              </a:cxn>
              <a:cxn ang="0">
                <a:pos x="902759" y="1079401"/>
              </a:cxn>
              <a:cxn ang="0">
                <a:pos x="1001184" y="1001015"/>
              </a:cxn>
              <a:cxn ang="0">
                <a:pos x="1079501" y="902502"/>
              </a:cxn>
              <a:cxn ang="0">
                <a:pos x="1134534" y="788100"/>
              </a:cxn>
              <a:cxn ang="0">
                <a:pos x="1165226" y="662047"/>
              </a:cxn>
              <a:cxn ang="0">
                <a:pos x="1165226" y="528578"/>
              </a:cxn>
              <a:cxn ang="0">
                <a:pos x="1134534" y="403584"/>
              </a:cxn>
              <a:cxn ang="0">
                <a:pos x="1079501" y="289182"/>
              </a:cxn>
              <a:cxn ang="0">
                <a:pos x="1001184" y="190669"/>
              </a:cxn>
              <a:cxn ang="0">
                <a:pos x="902759" y="112283"/>
              </a:cxn>
              <a:cxn ang="0">
                <a:pos x="788459" y="55082"/>
              </a:cxn>
              <a:cxn ang="0">
                <a:pos x="661459" y="26482"/>
              </a:cxn>
              <a:cxn ang="0">
                <a:pos x="594784" y="0"/>
              </a:cxn>
              <a:cxn ang="0">
                <a:pos x="732367" y="14830"/>
              </a:cxn>
              <a:cxn ang="0">
                <a:pos x="858309" y="59319"/>
              </a:cxn>
              <a:cxn ang="0">
                <a:pos x="967317" y="130291"/>
              </a:cxn>
              <a:cxn ang="0">
                <a:pos x="1060451" y="222448"/>
              </a:cxn>
              <a:cxn ang="0">
                <a:pos x="1130301" y="333672"/>
              </a:cxn>
              <a:cxn ang="0">
                <a:pos x="1176867" y="458666"/>
              </a:cxn>
              <a:cxn ang="0">
                <a:pos x="1191684" y="595312"/>
              </a:cxn>
              <a:cxn ang="0">
                <a:pos x="1176867" y="733018"/>
              </a:cxn>
              <a:cxn ang="0">
                <a:pos x="1130301" y="858012"/>
              </a:cxn>
              <a:cxn ang="0">
                <a:pos x="1060451" y="968177"/>
              </a:cxn>
              <a:cxn ang="0">
                <a:pos x="967317" y="1061393"/>
              </a:cxn>
              <a:cxn ang="0">
                <a:pos x="858309" y="1130246"/>
              </a:cxn>
              <a:cxn ang="0">
                <a:pos x="732367" y="1175795"/>
              </a:cxn>
              <a:cxn ang="0">
                <a:pos x="594784" y="1191684"/>
              </a:cxn>
              <a:cxn ang="0">
                <a:pos x="458259" y="1175795"/>
              </a:cxn>
              <a:cxn ang="0">
                <a:pos x="333375" y="1130246"/>
              </a:cxn>
              <a:cxn ang="0">
                <a:pos x="223308" y="1061393"/>
              </a:cxn>
              <a:cxn ang="0">
                <a:pos x="130175" y="968177"/>
              </a:cxn>
              <a:cxn ang="0">
                <a:pos x="59267" y="858012"/>
              </a:cxn>
              <a:cxn ang="0">
                <a:pos x="14817" y="733018"/>
              </a:cxn>
              <a:cxn ang="0">
                <a:pos x="0" y="595312"/>
              </a:cxn>
              <a:cxn ang="0">
                <a:pos x="14817" y="458666"/>
              </a:cxn>
              <a:cxn ang="0">
                <a:pos x="59267" y="333672"/>
              </a:cxn>
              <a:cxn ang="0">
                <a:pos x="130175" y="222448"/>
              </a:cxn>
              <a:cxn ang="0">
                <a:pos x="223308" y="130291"/>
              </a:cxn>
              <a:cxn ang="0">
                <a:pos x="333375" y="59319"/>
              </a:cxn>
              <a:cxn ang="0">
                <a:pos x="458259" y="14830"/>
              </a:cxn>
              <a:cxn ang="0">
                <a:pos x="594784" y="0"/>
              </a:cxn>
            </a:cxnLst>
            <a:pathLst>
              <a:path w="1126" h="1125">
                <a:moveTo>
                  <a:pt x="562" y="21"/>
                </a:moveTo>
                <a:lnTo>
                  <a:pt x="499" y="25"/>
                </a:lnTo>
                <a:lnTo>
                  <a:pt x="439" y="35"/>
                </a:lnTo>
                <a:lnTo>
                  <a:pt x="381" y="52"/>
                </a:lnTo>
                <a:lnTo>
                  <a:pt x="324" y="76"/>
                </a:lnTo>
                <a:lnTo>
                  <a:pt x="273" y="106"/>
                </a:lnTo>
                <a:lnTo>
                  <a:pt x="224" y="140"/>
                </a:lnTo>
                <a:lnTo>
                  <a:pt x="180" y="180"/>
                </a:lnTo>
                <a:lnTo>
                  <a:pt x="140" y="224"/>
                </a:lnTo>
                <a:lnTo>
                  <a:pt x="106" y="273"/>
                </a:lnTo>
                <a:lnTo>
                  <a:pt x="76" y="324"/>
                </a:lnTo>
                <a:lnTo>
                  <a:pt x="52" y="381"/>
                </a:lnTo>
                <a:lnTo>
                  <a:pt x="35" y="438"/>
                </a:lnTo>
                <a:lnTo>
                  <a:pt x="25" y="499"/>
                </a:lnTo>
                <a:lnTo>
                  <a:pt x="21" y="562"/>
                </a:lnTo>
                <a:lnTo>
                  <a:pt x="25" y="625"/>
                </a:lnTo>
                <a:lnTo>
                  <a:pt x="35" y="686"/>
                </a:lnTo>
                <a:lnTo>
                  <a:pt x="52" y="744"/>
                </a:lnTo>
                <a:lnTo>
                  <a:pt x="76" y="799"/>
                </a:lnTo>
                <a:lnTo>
                  <a:pt x="106" y="852"/>
                </a:lnTo>
                <a:lnTo>
                  <a:pt x="140" y="900"/>
                </a:lnTo>
                <a:lnTo>
                  <a:pt x="180" y="945"/>
                </a:lnTo>
                <a:lnTo>
                  <a:pt x="224" y="984"/>
                </a:lnTo>
                <a:lnTo>
                  <a:pt x="273" y="1019"/>
                </a:lnTo>
                <a:lnTo>
                  <a:pt x="324" y="1047"/>
                </a:lnTo>
                <a:lnTo>
                  <a:pt x="381" y="1071"/>
                </a:lnTo>
                <a:lnTo>
                  <a:pt x="439" y="1088"/>
                </a:lnTo>
                <a:lnTo>
                  <a:pt x="499" y="1100"/>
                </a:lnTo>
                <a:lnTo>
                  <a:pt x="562" y="1103"/>
                </a:lnTo>
                <a:lnTo>
                  <a:pt x="625" y="1100"/>
                </a:lnTo>
                <a:lnTo>
                  <a:pt x="687" y="1088"/>
                </a:lnTo>
                <a:lnTo>
                  <a:pt x="745" y="1071"/>
                </a:lnTo>
                <a:lnTo>
                  <a:pt x="800" y="1047"/>
                </a:lnTo>
                <a:lnTo>
                  <a:pt x="853" y="1019"/>
                </a:lnTo>
                <a:lnTo>
                  <a:pt x="901" y="984"/>
                </a:lnTo>
                <a:lnTo>
                  <a:pt x="946" y="945"/>
                </a:lnTo>
                <a:lnTo>
                  <a:pt x="985" y="900"/>
                </a:lnTo>
                <a:lnTo>
                  <a:pt x="1020" y="852"/>
                </a:lnTo>
                <a:lnTo>
                  <a:pt x="1050" y="799"/>
                </a:lnTo>
                <a:lnTo>
                  <a:pt x="1072" y="744"/>
                </a:lnTo>
                <a:lnTo>
                  <a:pt x="1091" y="686"/>
                </a:lnTo>
                <a:lnTo>
                  <a:pt x="1101" y="625"/>
                </a:lnTo>
                <a:lnTo>
                  <a:pt x="1104" y="562"/>
                </a:lnTo>
                <a:lnTo>
                  <a:pt x="1101" y="499"/>
                </a:lnTo>
                <a:lnTo>
                  <a:pt x="1091" y="438"/>
                </a:lnTo>
                <a:lnTo>
                  <a:pt x="1072" y="381"/>
                </a:lnTo>
                <a:lnTo>
                  <a:pt x="1050" y="324"/>
                </a:lnTo>
                <a:lnTo>
                  <a:pt x="1020" y="273"/>
                </a:lnTo>
                <a:lnTo>
                  <a:pt x="985" y="224"/>
                </a:lnTo>
                <a:lnTo>
                  <a:pt x="946" y="180"/>
                </a:lnTo>
                <a:lnTo>
                  <a:pt x="901" y="140"/>
                </a:lnTo>
                <a:lnTo>
                  <a:pt x="853" y="106"/>
                </a:lnTo>
                <a:lnTo>
                  <a:pt x="800" y="76"/>
                </a:lnTo>
                <a:lnTo>
                  <a:pt x="745" y="52"/>
                </a:lnTo>
                <a:lnTo>
                  <a:pt x="687" y="35"/>
                </a:lnTo>
                <a:lnTo>
                  <a:pt x="625" y="25"/>
                </a:lnTo>
                <a:lnTo>
                  <a:pt x="562" y="21"/>
                </a:lnTo>
                <a:close/>
                <a:moveTo>
                  <a:pt x="562" y="0"/>
                </a:moveTo>
                <a:lnTo>
                  <a:pt x="628" y="4"/>
                </a:lnTo>
                <a:lnTo>
                  <a:pt x="692" y="14"/>
                </a:lnTo>
                <a:lnTo>
                  <a:pt x="753" y="33"/>
                </a:lnTo>
                <a:lnTo>
                  <a:pt x="811" y="56"/>
                </a:lnTo>
                <a:lnTo>
                  <a:pt x="864" y="88"/>
                </a:lnTo>
                <a:lnTo>
                  <a:pt x="914" y="123"/>
                </a:lnTo>
                <a:lnTo>
                  <a:pt x="960" y="164"/>
                </a:lnTo>
                <a:lnTo>
                  <a:pt x="1002" y="210"/>
                </a:lnTo>
                <a:lnTo>
                  <a:pt x="1038" y="261"/>
                </a:lnTo>
                <a:lnTo>
                  <a:pt x="1068" y="315"/>
                </a:lnTo>
                <a:lnTo>
                  <a:pt x="1093" y="373"/>
                </a:lnTo>
                <a:lnTo>
                  <a:pt x="1112" y="433"/>
                </a:lnTo>
                <a:lnTo>
                  <a:pt x="1122" y="496"/>
                </a:lnTo>
                <a:lnTo>
                  <a:pt x="1126" y="562"/>
                </a:lnTo>
                <a:lnTo>
                  <a:pt x="1122" y="627"/>
                </a:lnTo>
                <a:lnTo>
                  <a:pt x="1112" y="692"/>
                </a:lnTo>
                <a:lnTo>
                  <a:pt x="1093" y="752"/>
                </a:lnTo>
                <a:lnTo>
                  <a:pt x="1068" y="810"/>
                </a:lnTo>
                <a:lnTo>
                  <a:pt x="1038" y="864"/>
                </a:lnTo>
                <a:lnTo>
                  <a:pt x="1002" y="914"/>
                </a:lnTo>
                <a:lnTo>
                  <a:pt x="960" y="960"/>
                </a:lnTo>
                <a:lnTo>
                  <a:pt x="914" y="1002"/>
                </a:lnTo>
                <a:lnTo>
                  <a:pt x="864" y="1037"/>
                </a:lnTo>
                <a:lnTo>
                  <a:pt x="811" y="1067"/>
                </a:lnTo>
                <a:lnTo>
                  <a:pt x="753" y="1092"/>
                </a:lnTo>
                <a:lnTo>
                  <a:pt x="692" y="1110"/>
                </a:lnTo>
                <a:lnTo>
                  <a:pt x="628" y="1121"/>
                </a:lnTo>
                <a:lnTo>
                  <a:pt x="562" y="1125"/>
                </a:lnTo>
                <a:lnTo>
                  <a:pt x="498" y="1121"/>
                </a:lnTo>
                <a:lnTo>
                  <a:pt x="433" y="1110"/>
                </a:lnTo>
                <a:lnTo>
                  <a:pt x="373" y="1092"/>
                </a:lnTo>
                <a:lnTo>
                  <a:pt x="315" y="1067"/>
                </a:lnTo>
                <a:lnTo>
                  <a:pt x="261" y="1037"/>
                </a:lnTo>
                <a:lnTo>
                  <a:pt x="211" y="1002"/>
                </a:lnTo>
                <a:lnTo>
                  <a:pt x="165" y="960"/>
                </a:lnTo>
                <a:lnTo>
                  <a:pt x="123" y="914"/>
                </a:lnTo>
                <a:lnTo>
                  <a:pt x="88" y="864"/>
                </a:lnTo>
                <a:lnTo>
                  <a:pt x="56" y="810"/>
                </a:lnTo>
                <a:lnTo>
                  <a:pt x="33" y="752"/>
                </a:lnTo>
                <a:lnTo>
                  <a:pt x="14" y="692"/>
                </a:lnTo>
                <a:lnTo>
                  <a:pt x="4" y="627"/>
                </a:lnTo>
                <a:lnTo>
                  <a:pt x="0" y="562"/>
                </a:lnTo>
                <a:lnTo>
                  <a:pt x="4" y="496"/>
                </a:lnTo>
                <a:lnTo>
                  <a:pt x="14" y="433"/>
                </a:lnTo>
                <a:lnTo>
                  <a:pt x="33" y="373"/>
                </a:lnTo>
                <a:lnTo>
                  <a:pt x="56" y="315"/>
                </a:lnTo>
                <a:lnTo>
                  <a:pt x="88" y="261"/>
                </a:lnTo>
                <a:lnTo>
                  <a:pt x="123" y="210"/>
                </a:lnTo>
                <a:lnTo>
                  <a:pt x="165" y="164"/>
                </a:lnTo>
                <a:lnTo>
                  <a:pt x="211" y="123"/>
                </a:lnTo>
                <a:lnTo>
                  <a:pt x="261" y="88"/>
                </a:lnTo>
                <a:lnTo>
                  <a:pt x="315" y="56"/>
                </a:lnTo>
                <a:lnTo>
                  <a:pt x="373" y="33"/>
                </a:lnTo>
                <a:lnTo>
                  <a:pt x="433" y="14"/>
                </a:lnTo>
                <a:lnTo>
                  <a:pt x="498" y="4"/>
                </a:lnTo>
                <a:lnTo>
                  <a:pt x="562" y="0"/>
                </a:lnTo>
                <a:close/>
              </a:path>
            </a:pathLst>
          </a:custGeom>
          <a:solidFill>
            <a:srgbClr val="3EB198"/>
          </a:solidFill>
          <a:ln w="0">
            <a:noFill/>
          </a:ln>
        </p:spPr>
        <p:txBody>
          <a:bodyPr/>
          <a:p>
            <a:endParaRPr lang="en-US"/>
          </a:p>
        </p:txBody>
      </p:sp>
      <p:sp>
        <p:nvSpPr>
          <p:cNvPr id="10247" name="Freeform 8"/>
          <p:cNvSpPr/>
          <p:nvPr/>
        </p:nvSpPr>
        <p:spPr>
          <a:xfrm>
            <a:off x="8315325" y="4906963"/>
            <a:ext cx="865188" cy="865187"/>
          </a:xfrm>
          <a:custGeom>
            <a:avLst/>
            <a:gdLst/>
            <a:ahLst/>
            <a:cxnLst>
              <a:cxn ang="0">
                <a:pos x="432330" y="0"/>
              </a:cxn>
              <a:cxn ang="0">
                <a:pos x="492581" y="3183"/>
              </a:cxn>
              <a:cxn ang="0">
                <a:pos x="547548" y="14853"/>
              </a:cxn>
              <a:cxn ang="0">
                <a:pos x="602514" y="33950"/>
              </a:cxn>
              <a:cxn ang="0">
                <a:pos x="651138" y="59412"/>
              </a:cxn>
              <a:cxn ang="0">
                <a:pos x="697647" y="90179"/>
              </a:cxn>
              <a:cxn ang="0">
                <a:pos x="737815" y="126250"/>
              </a:cxn>
              <a:cxn ang="0">
                <a:pos x="775868" y="167627"/>
              </a:cxn>
              <a:cxn ang="0">
                <a:pos x="806523" y="214307"/>
              </a:cxn>
              <a:cxn ang="0">
                <a:pos x="830835" y="264171"/>
              </a:cxn>
              <a:cxn ang="0">
                <a:pos x="848804" y="318278"/>
              </a:cxn>
              <a:cxn ang="0">
                <a:pos x="861489" y="374507"/>
              </a:cxn>
              <a:cxn ang="0">
                <a:pos x="865717" y="432859"/>
              </a:cxn>
              <a:cxn ang="0">
                <a:pos x="861489" y="492270"/>
              </a:cxn>
              <a:cxn ang="0">
                <a:pos x="848804" y="548500"/>
              </a:cxn>
              <a:cxn ang="0">
                <a:pos x="830835" y="601546"/>
              </a:cxn>
              <a:cxn ang="0">
                <a:pos x="806523" y="651410"/>
              </a:cxn>
              <a:cxn ang="0">
                <a:pos x="775868" y="697029"/>
              </a:cxn>
              <a:cxn ang="0">
                <a:pos x="737815" y="739467"/>
              </a:cxn>
              <a:cxn ang="0">
                <a:pos x="697647" y="776599"/>
              </a:cxn>
              <a:cxn ang="0">
                <a:pos x="651138" y="807366"/>
              </a:cxn>
              <a:cxn ang="0">
                <a:pos x="602514" y="832828"/>
              </a:cxn>
              <a:cxn ang="0">
                <a:pos x="547548" y="850864"/>
              </a:cxn>
              <a:cxn ang="0">
                <a:pos x="492581" y="862534"/>
              </a:cxn>
              <a:cxn ang="0">
                <a:pos x="432330" y="865717"/>
              </a:cxn>
              <a:cxn ang="0">
                <a:pos x="374193" y="862534"/>
              </a:cxn>
              <a:cxn ang="0">
                <a:pos x="318169" y="850864"/>
              </a:cxn>
              <a:cxn ang="0">
                <a:pos x="264260" y="832828"/>
              </a:cxn>
              <a:cxn ang="0">
                <a:pos x="214579" y="807366"/>
              </a:cxn>
              <a:cxn ang="0">
                <a:pos x="168070" y="776599"/>
              </a:cxn>
              <a:cxn ang="0">
                <a:pos x="126845" y="739467"/>
              </a:cxn>
              <a:cxn ang="0">
                <a:pos x="90906" y="697029"/>
              </a:cxn>
              <a:cxn ang="0">
                <a:pos x="60251" y="651410"/>
              </a:cxn>
              <a:cxn ang="0">
                <a:pos x="34882" y="601546"/>
              </a:cxn>
              <a:cxn ang="0">
                <a:pos x="15856" y="548500"/>
              </a:cxn>
              <a:cxn ang="0">
                <a:pos x="4228" y="492270"/>
              </a:cxn>
              <a:cxn ang="0">
                <a:pos x="0" y="432859"/>
              </a:cxn>
              <a:cxn ang="0">
                <a:pos x="4228" y="374507"/>
              </a:cxn>
              <a:cxn ang="0">
                <a:pos x="15856" y="318278"/>
              </a:cxn>
              <a:cxn ang="0">
                <a:pos x="34882" y="264171"/>
              </a:cxn>
              <a:cxn ang="0">
                <a:pos x="60251" y="214307"/>
              </a:cxn>
              <a:cxn ang="0">
                <a:pos x="90906" y="167627"/>
              </a:cxn>
              <a:cxn ang="0">
                <a:pos x="126845" y="126250"/>
              </a:cxn>
              <a:cxn ang="0">
                <a:pos x="168070" y="90179"/>
              </a:cxn>
              <a:cxn ang="0">
                <a:pos x="214579" y="59412"/>
              </a:cxn>
              <a:cxn ang="0">
                <a:pos x="264260" y="33950"/>
              </a:cxn>
              <a:cxn ang="0">
                <a:pos x="318169" y="14853"/>
              </a:cxn>
              <a:cxn ang="0">
                <a:pos x="374193" y="3183"/>
              </a:cxn>
              <a:cxn ang="0">
                <a:pos x="432330" y="0"/>
              </a:cxn>
            </a:cxnLst>
            <a:pathLst>
              <a:path w="819" h="816">
                <a:moveTo>
                  <a:pt x="409" y="0"/>
                </a:moveTo>
                <a:lnTo>
                  <a:pt x="466" y="3"/>
                </a:lnTo>
                <a:lnTo>
                  <a:pt x="518" y="14"/>
                </a:lnTo>
                <a:lnTo>
                  <a:pt x="570" y="32"/>
                </a:lnTo>
                <a:lnTo>
                  <a:pt x="616" y="56"/>
                </a:lnTo>
                <a:lnTo>
                  <a:pt x="660" y="85"/>
                </a:lnTo>
                <a:lnTo>
                  <a:pt x="698" y="119"/>
                </a:lnTo>
                <a:lnTo>
                  <a:pt x="734" y="158"/>
                </a:lnTo>
                <a:lnTo>
                  <a:pt x="763" y="202"/>
                </a:lnTo>
                <a:lnTo>
                  <a:pt x="786" y="249"/>
                </a:lnTo>
                <a:lnTo>
                  <a:pt x="803" y="300"/>
                </a:lnTo>
                <a:lnTo>
                  <a:pt x="815" y="353"/>
                </a:lnTo>
                <a:lnTo>
                  <a:pt x="819" y="408"/>
                </a:lnTo>
                <a:lnTo>
                  <a:pt x="815" y="464"/>
                </a:lnTo>
                <a:lnTo>
                  <a:pt x="803" y="517"/>
                </a:lnTo>
                <a:lnTo>
                  <a:pt x="786" y="567"/>
                </a:lnTo>
                <a:lnTo>
                  <a:pt x="763" y="614"/>
                </a:lnTo>
                <a:lnTo>
                  <a:pt x="734" y="657"/>
                </a:lnTo>
                <a:lnTo>
                  <a:pt x="698" y="697"/>
                </a:lnTo>
                <a:lnTo>
                  <a:pt x="660" y="732"/>
                </a:lnTo>
                <a:lnTo>
                  <a:pt x="616" y="761"/>
                </a:lnTo>
                <a:lnTo>
                  <a:pt x="570" y="785"/>
                </a:lnTo>
                <a:lnTo>
                  <a:pt x="518" y="802"/>
                </a:lnTo>
                <a:lnTo>
                  <a:pt x="466" y="813"/>
                </a:lnTo>
                <a:lnTo>
                  <a:pt x="409" y="816"/>
                </a:lnTo>
                <a:lnTo>
                  <a:pt x="354" y="813"/>
                </a:lnTo>
                <a:lnTo>
                  <a:pt x="301" y="802"/>
                </a:lnTo>
                <a:lnTo>
                  <a:pt x="250" y="785"/>
                </a:lnTo>
                <a:lnTo>
                  <a:pt x="203" y="761"/>
                </a:lnTo>
                <a:lnTo>
                  <a:pt x="159" y="732"/>
                </a:lnTo>
                <a:lnTo>
                  <a:pt x="120" y="697"/>
                </a:lnTo>
                <a:lnTo>
                  <a:pt x="86" y="657"/>
                </a:lnTo>
                <a:lnTo>
                  <a:pt x="57" y="614"/>
                </a:lnTo>
                <a:lnTo>
                  <a:pt x="33" y="567"/>
                </a:lnTo>
                <a:lnTo>
                  <a:pt x="15" y="517"/>
                </a:lnTo>
                <a:lnTo>
                  <a:pt x="4" y="464"/>
                </a:lnTo>
                <a:lnTo>
                  <a:pt x="0" y="408"/>
                </a:lnTo>
                <a:lnTo>
                  <a:pt x="4" y="353"/>
                </a:lnTo>
                <a:lnTo>
                  <a:pt x="15" y="300"/>
                </a:lnTo>
                <a:lnTo>
                  <a:pt x="33" y="249"/>
                </a:lnTo>
                <a:lnTo>
                  <a:pt x="57" y="202"/>
                </a:lnTo>
                <a:lnTo>
                  <a:pt x="86" y="158"/>
                </a:lnTo>
                <a:lnTo>
                  <a:pt x="120" y="119"/>
                </a:lnTo>
                <a:lnTo>
                  <a:pt x="159" y="85"/>
                </a:lnTo>
                <a:lnTo>
                  <a:pt x="203" y="56"/>
                </a:lnTo>
                <a:lnTo>
                  <a:pt x="250" y="32"/>
                </a:lnTo>
                <a:lnTo>
                  <a:pt x="301" y="14"/>
                </a:lnTo>
                <a:lnTo>
                  <a:pt x="354" y="3"/>
                </a:lnTo>
                <a:lnTo>
                  <a:pt x="409" y="0"/>
                </a:lnTo>
                <a:close/>
              </a:path>
            </a:pathLst>
          </a:custGeom>
          <a:solidFill>
            <a:srgbClr val="2B7D6B"/>
          </a:solidFill>
          <a:ln w="0">
            <a:noFill/>
          </a:ln>
        </p:spPr>
        <p:txBody>
          <a:bodyPr/>
          <a:p>
            <a:endParaRPr lang="en-US"/>
          </a:p>
        </p:txBody>
      </p:sp>
      <p:sp>
        <p:nvSpPr>
          <p:cNvPr id="10248" name="Freeform 9"/>
          <p:cNvSpPr>
            <a:spLocks noEditPoints="1"/>
          </p:cNvSpPr>
          <p:nvPr/>
        </p:nvSpPr>
        <p:spPr>
          <a:xfrm>
            <a:off x="9648825" y="3930650"/>
            <a:ext cx="1190625" cy="1190625"/>
          </a:xfrm>
          <a:custGeom>
            <a:avLst/>
            <a:gdLst/>
            <a:ahLst/>
            <a:cxnLst>
              <a:cxn ang="0">
                <a:pos x="529755" y="26482"/>
              </a:cxn>
              <a:cxn ang="0">
                <a:pos x="403925" y="55082"/>
              </a:cxn>
              <a:cxn ang="0">
                <a:pos x="289726" y="112283"/>
              </a:cxn>
              <a:cxn ang="0">
                <a:pos x="190331" y="190669"/>
              </a:cxn>
              <a:cxn ang="0">
                <a:pos x="113141" y="289182"/>
              </a:cxn>
              <a:cxn ang="0">
                <a:pos x="57099" y="403584"/>
              </a:cxn>
              <a:cxn ang="0">
                <a:pos x="26435" y="528578"/>
              </a:cxn>
              <a:cxn ang="0">
                <a:pos x="26435" y="662047"/>
              </a:cxn>
              <a:cxn ang="0">
                <a:pos x="57099" y="788100"/>
              </a:cxn>
              <a:cxn ang="0">
                <a:pos x="113141" y="902502"/>
              </a:cxn>
              <a:cxn ang="0">
                <a:pos x="190331" y="1001015"/>
              </a:cxn>
              <a:cxn ang="0">
                <a:pos x="289726" y="1079401"/>
              </a:cxn>
              <a:cxn ang="0">
                <a:pos x="403925" y="1134483"/>
              </a:cxn>
              <a:cxn ang="0">
                <a:pos x="529755" y="1165202"/>
              </a:cxn>
              <a:cxn ang="0">
                <a:pos x="662987" y="1165202"/>
              </a:cxn>
              <a:cxn ang="0">
                <a:pos x="788817" y="1134483"/>
              </a:cxn>
              <a:cxn ang="0">
                <a:pos x="901958" y="1079401"/>
              </a:cxn>
              <a:cxn ang="0">
                <a:pos x="1001353" y="1001015"/>
              </a:cxn>
              <a:cxn ang="0">
                <a:pos x="1078543" y="902502"/>
              </a:cxn>
              <a:cxn ang="0">
                <a:pos x="1135642" y="788100"/>
              </a:cxn>
              <a:cxn ang="0">
                <a:pos x="1165249" y="662047"/>
              </a:cxn>
              <a:cxn ang="0">
                <a:pos x="1165249" y="528578"/>
              </a:cxn>
              <a:cxn ang="0">
                <a:pos x="1135642" y="403584"/>
              </a:cxn>
              <a:cxn ang="0">
                <a:pos x="1078543" y="289182"/>
              </a:cxn>
              <a:cxn ang="0">
                <a:pos x="1001353" y="190669"/>
              </a:cxn>
              <a:cxn ang="0">
                <a:pos x="901958" y="112283"/>
              </a:cxn>
              <a:cxn ang="0">
                <a:pos x="788817" y="55082"/>
              </a:cxn>
              <a:cxn ang="0">
                <a:pos x="662987" y="26482"/>
              </a:cxn>
              <a:cxn ang="0">
                <a:pos x="596371" y="0"/>
              </a:cxn>
              <a:cxn ang="0">
                <a:pos x="732775" y="14830"/>
              </a:cxn>
              <a:cxn ang="0">
                <a:pos x="857547" y="59319"/>
              </a:cxn>
              <a:cxn ang="0">
                <a:pos x="968574" y="130291"/>
              </a:cxn>
              <a:cxn ang="0">
                <a:pos x="1060567" y="222448"/>
              </a:cxn>
              <a:cxn ang="0">
                <a:pos x="1131412" y="333672"/>
              </a:cxn>
              <a:cxn ang="0">
                <a:pos x="1175823" y="458666"/>
              </a:cxn>
              <a:cxn ang="0">
                <a:pos x="1191684" y="595312"/>
              </a:cxn>
              <a:cxn ang="0">
                <a:pos x="1175823" y="733018"/>
              </a:cxn>
              <a:cxn ang="0">
                <a:pos x="1131412" y="858012"/>
              </a:cxn>
              <a:cxn ang="0">
                <a:pos x="1060567" y="968177"/>
              </a:cxn>
              <a:cxn ang="0">
                <a:pos x="968574" y="1061393"/>
              </a:cxn>
              <a:cxn ang="0">
                <a:pos x="857547" y="1130246"/>
              </a:cxn>
              <a:cxn ang="0">
                <a:pos x="732775" y="1176854"/>
              </a:cxn>
              <a:cxn ang="0">
                <a:pos x="596371" y="1191684"/>
              </a:cxn>
              <a:cxn ang="0">
                <a:pos x="458909" y="1176854"/>
              </a:cxn>
              <a:cxn ang="0">
                <a:pos x="334137" y="1130246"/>
              </a:cxn>
              <a:cxn ang="0">
                <a:pos x="224168" y="1061393"/>
              </a:cxn>
              <a:cxn ang="0">
                <a:pos x="131117" y="968177"/>
              </a:cxn>
              <a:cxn ang="0">
                <a:pos x="61329" y="858012"/>
              </a:cxn>
              <a:cxn ang="0">
                <a:pos x="15861" y="733018"/>
              </a:cxn>
              <a:cxn ang="0">
                <a:pos x="0" y="595312"/>
              </a:cxn>
              <a:cxn ang="0">
                <a:pos x="15861" y="458666"/>
              </a:cxn>
              <a:cxn ang="0">
                <a:pos x="61329" y="333672"/>
              </a:cxn>
              <a:cxn ang="0">
                <a:pos x="131117" y="222448"/>
              </a:cxn>
              <a:cxn ang="0">
                <a:pos x="224168" y="130291"/>
              </a:cxn>
              <a:cxn ang="0">
                <a:pos x="334137" y="59319"/>
              </a:cxn>
              <a:cxn ang="0">
                <a:pos x="458909" y="14830"/>
              </a:cxn>
              <a:cxn ang="0">
                <a:pos x="596371" y="0"/>
              </a:cxn>
            </a:cxnLst>
            <a:pathLst>
              <a:path w="1127" h="1125">
                <a:moveTo>
                  <a:pt x="564" y="21"/>
                </a:moveTo>
                <a:lnTo>
                  <a:pt x="501" y="25"/>
                </a:lnTo>
                <a:lnTo>
                  <a:pt x="439" y="35"/>
                </a:lnTo>
                <a:lnTo>
                  <a:pt x="382" y="52"/>
                </a:lnTo>
                <a:lnTo>
                  <a:pt x="326" y="76"/>
                </a:lnTo>
                <a:lnTo>
                  <a:pt x="274" y="106"/>
                </a:lnTo>
                <a:lnTo>
                  <a:pt x="225" y="140"/>
                </a:lnTo>
                <a:lnTo>
                  <a:pt x="180" y="180"/>
                </a:lnTo>
                <a:lnTo>
                  <a:pt x="141" y="224"/>
                </a:lnTo>
                <a:lnTo>
                  <a:pt x="107" y="273"/>
                </a:lnTo>
                <a:lnTo>
                  <a:pt x="78" y="324"/>
                </a:lnTo>
                <a:lnTo>
                  <a:pt x="54" y="381"/>
                </a:lnTo>
                <a:lnTo>
                  <a:pt x="36" y="438"/>
                </a:lnTo>
                <a:lnTo>
                  <a:pt x="25" y="499"/>
                </a:lnTo>
                <a:lnTo>
                  <a:pt x="23" y="562"/>
                </a:lnTo>
                <a:lnTo>
                  <a:pt x="25" y="625"/>
                </a:lnTo>
                <a:lnTo>
                  <a:pt x="36" y="687"/>
                </a:lnTo>
                <a:lnTo>
                  <a:pt x="54" y="744"/>
                </a:lnTo>
                <a:lnTo>
                  <a:pt x="78" y="799"/>
                </a:lnTo>
                <a:lnTo>
                  <a:pt x="107" y="852"/>
                </a:lnTo>
                <a:lnTo>
                  <a:pt x="141" y="901"/>
                </a:lnTo>
                <a:lnTo>
                  <a:pt x="180" y="945"/>
                </a:lnTo>
                <a:lnTo>
                  <a:pt x="225" y="985"/>
                </a:lnTo>
                <a:lnTo>
                  <a:pt x="274" y="1019"/>
                </a:lnTo>
                <a:lnTo>
                  <a:pt x="326" y="1048"/>
                </a:lnTo>
                <a:lnTo>
                  <a:pt x="382" y="1071"/>
                </a:lnTo>
                <a:lnTo>
                  <a:pt x="439" y="1088"/>
                </a:lnTo>
                <a:lnTo>
                  <a:pt x="501" y="1100"/>
                </a:lnTo>
                <a:lnTo>
                  <a:pt x="564" y="1103"/>
                </a:lnTo>
                <a:lnTo>
                  <a:pt x="627" y="1100"/>
                </a:lnTo>
                <a:lnTo>
                  <a:pt x="688" y="1088"/>
                </a:lnTo>
                <a:lnTo>
                  <a:pt x="746" y="1071"/>
                </a:lnTo>
                <a:lnTo>
                  <a:pt x="802" y="1048"/>
                </a:lnTo>
                <a:lnTo>
                  <a:pt x="853" y="1019"/>
                </a:lnTo>
                <a:lnTo>
                  <a:pt x="902" y="985"/>
                </a:lnTo>
                <a:lnTo>
                  <a:pt x="947" y="945"/>
                </a:lnTo>
                <a:lnTo>
                  <a:pt x="986" y="901"/>
                </a:lnTo>
                <a:lnTo>
                  <a:pt x="1020" y="852"/>
                </a:lnTo>
                <a:lnTo>
                  <a:pt x="1051" y="799"/>
                </a:lnTo>
                <a:lnTo>
                  <a:pt x="1074" y="744"/>
                </a:lnTo>
                <a:lnTo>
                  <a:pt x="1091" y="687"/>
                </a:lnTo>
                <a:lnTo>
                  <a:pt x="1102" y="625"/>
                </a:lnTo>
                <a:lnTo>
                  <a:pt x="1106" y="562"/>
                </a:lnTo>
                <a:lnTo>
                  <a:pt x="1102" y="499"/>
                </a:lnTo>
                <a:lnTo>
                  <a:pt x="1091" y="438"/>
                </a:lnTo>
                <a:lnTo>
                  <a:pt x="1074" y="381"/>
                </a:lnTo>
                <a:lnTo>
                  <a:pt x="1051" y="324"/>
                </a:lnTo>
                <a:lnTo>
                  <a:pt x="1020" y="273"/>
                </a:lnTo>
                <a:lnTo>
                  <a:pt x="986" y="224"/>
                </a:lnTo>
                <a:lnTo>
                  <a:pt x="947" y="180"/>
                </a:lnTo>
                <a:lnTo>
                  <a:pt x="902" y="140"/>
                </a:lnTo>
                <a:lnTo>
                  <a:pt x="853" y="106"/>
                </a:lnTo>
                <a:lnTo>
                  <a:pt x="802" y="76"/>
                </a:lnTo>
                <a:lnTo>
                  <a:pt x="746" y="52"/>
                </a:lnTo>
                <a:lnTo>
                  <a:pt x="688" y="35"/>
                </a:lnTo>
                <a:lnTo>
                  <a:pt x="627" y="25"/>
                </a:lnTo>
                <a:lnTo>
                  <a:pt x="564" y="21"/>
                </a:lnTo>
                <a:close/>
                <a:moveTo>
                  <a:pt x="564" y="0"/>
                </a:moveTo>
                <a:lnTo>
                  <a:pt x="630" y="4"/>
                </a:lnTo>
                <a:lnTo>
                  <a:pt x="693" y="14"/>
                </a:lnTo>
                <a:lnTo>
                  <a:pt x="753" y="33"/>
                </a:lnTo>
                <a:lnTo>
                  <a:pt x="811" y="56"/>
                </a:lnTo>
                <a:lnTo>
                  <a:pt x="865" y="88"/>
                </a:lnTo>
                <a:lnTo>
                  <a:pt x="916" y="123"/>
                </a:lnTo>
                <a:lnTo>
                  <a:pt x="962" y="164"/>
                </a:lnTo>
                <a:lnTo>
                  <a:pt x="1003" y="210"/>
                </a:lnTo>
                <a:lnTo>
                  <a:pt x="1039" y="261"/>
                </a:lnTo>
                <a:lnTo>
                  <a:pt x="1070" y="315"/>
                </a:lnTo>
                <a:lnTo>
                  <a:pt x="1094" y="373"/>
                </a:lnTo>
                <a:lnTo>
                  <a:pt x="1112" y="433"/>
                </a:lnTo>
                <a:lnTo>
                  <a:pt x="1123" y="496"/>
                </a:lnTo>
                <a:lnTo>
                  <a:pt x="1127" y="562"/>
                </a:lnTo>
                <a:lnTo>
                  <a:pt x="1123" y="627"/>
                </a:lnTo>
                <a:lnTo>
                  <a:pt x="1112" y="692"/>
                </a:lnTo>
                <a:lnTo>
                  <a:pt x="1094" y="752"/>
                </a:lnTo>
                <a:lnTo>
                  <a:pt x="1070" y="810"/>
                </a:lnTo>
                <a:lnTo>
                  <a:pt x="1039" y="864"/>
                </a:lnTo>
                <a:lnTo>
                  <a:pt x="1003" y="914"/>
                </a:lnTo>
                <a:lnTo>
                  <a:pt x="962" y="960"/>
                </a:lnTo>
                <a:lnTo>
                  <a:pt x="916" y="1002"/>
                </a:lnTo>
                <a:lnTo>
                  <a:pt x="865" y="1037"/>
                </a:lnTo>
                <a:lnTo>
                  <a:pt x="811" y="1067"/>
                </a:lnTo>
                <a:lnTo>
                  <a:pt x="753" y="1092"/>
                </a:lnTo>
                <a:lnTo>
                  <a:pt x="693" y="1111"/>
                </a:lnTo>
                <a:lnTo>
                  <a:pt x="630" y="1121"/>
                </a:lnTo>
                <a:lnTo>
                  <a:pt x="564" y="1125"/>
                </a:lnTo>
                <a:lnTo>
                  <a:pt x="499" y="1121"/>
                </a:lnTo>
                <a:lnTo>
                  <a:pt x="434" y="1111"/>
                </a:lnTo>
                <a:lnTo>
                  <a:pt x="374" y="1092"/>
                </a:lnTo>
                <a:lnTo>
                  <a:pt x="316" y="1067"/>
                </a:lnTo>
                <a:lnTo>
                  <a:pt x="262" y="1037"/>
                </a:lnTo>
                <a:lnTo>
                  <a:pt x="212" y="1002"/>
                </a:lnTo>
                <a:lnTo>
                  <a:pt x="166" y="960"/>
                </a:lnTo>
                <a:lnTo>
                  <a:pt x="124" y="914"/>
                </a:lnTo>
                <a:lnTo>
                  <a:pt x="88" y="864"/>
                </a:lnTo>
                <a:lnTo>
                  <a:pt x="58" y="810"/>
                </a:lnTo>
                <a:lnTo>
                  <a:pt x="33" y="752"/>
                </a:lnTo>
                <a:lnTo>
                  <a:pt x="15" y="692"/>
                </a:lnTo>
                <a:lnTo>
                  <a:pt x="4" y="627"/>
                </a:lnTo>
                <a:lnTo>
                  <a:pt x="0" y="562"/>
                </a:lnTo>
                <a:lnTo>
                  <a:pt x="4" y="496"/>
                </a:lnTo>
                <a:lnTo>
                  <a:pt x="15" y="433"/>
                </a:lnTo>
                <a:lnTo>
                  <a:pt x="33" y="373"/>
                </a:lnTo>
                <a:lnTo>
                  <a:pt x="58" y="315"/>
                </a:lnTo>
                <a:lnTo>
                  <a:pt x="88" y="261"/>
                </a:lnTo>
                <a:lnTo>
                  <a:pt x="124" y="210"/>
                </a:lnTo>
                <a:lnTo>
                  <a:pt x="166" y="164"/>
                </a:lnTo>
                <a:lnTo>
                  <a:pt x="212" y="123"/>
                </a:lnTo>
                <a:lnTo>
                  <a:pt x="262" y="88"/>
                </a:lnTo>
                <a:lnTo>
                  <a:pt x="316" y="56"/>
                </a:lnTo>
                <a:lnTo>
                  <a:pt x="374" y="33"/>
                </a:lnTo>
                <a:lnTo>
                  <a:pt x="434" y="14"/>
                </a:lnTo>
                <a:lnTo>
                  <a:pt x="499" y="4"/>
                </a:lnTo>
                <a:lnTo>
                  <a:pt x="564" y="0"/>
                </a:lnTo>
                <a:close/>
              </a:path>
            </a:pathLst>
          </a:custGeom>
          <a:solidFill>
            <a:srgbClr val="3EB198"/>
          </a:solidFill>
          <a:ln w="0">
            <a:noFill/>
          </a:ln>
        </p:spPr>
        <p:txBody>
          <a:bodyPr/>
          <a:p>
            <a:endParaRPr lang="en-US"/>
          </a:p>
        </p:txBody>
      </p:sp>
      <p:sp>
        <p:nvSpPr>
          <p:cNvPr id="10249" name="Freeform 10"/>
          <p:cNvSpPr/>
          <p:nvPr/>
        </p:nvSpPr>
        <p:spPr>
          <a:xfrm>
            <a:off x="9813925" y="4092575"/>
            <a:ext cx="863600" cy="866775"/>
          </a:xfrm>
          <a:custGeom>
            <a:avLst/>
            <a:gdLst/>
            <a:ahLst/>
            <a:cxnLst>
              <a:cxn ang="0">
                <a:pos x="431800" y="0"/>
              </a:cxn>
              <a:cxn ang="0">
                <a:pos x="489866" y="3183"/>
              </a:cxn>
              <a:cxn ang="0">
                <a:pos x="545821" y="14853"/>
              </a:cxn>
              <a:cxn ang="0">
                <a:pos x="599664" y="33950"/>
              </a:cxn>
              <a:cxn ang="0">
                <a:pos x="650339" y="59412"/>
              </a:cxn>
              <a:cxn ang="0">
                <a:pos x="695736" y="90179"/>
              </a:cxn>
              <a:cxn ang="0">
                <a:pos x="736911" y="126250"/>
              </a:cxn>
              <a:cxn ang="0">
                <a:pos x="773862" y="167627"/>
              </a:cxn>
              <a:cxn ang="0">
                <a:pos x="803422" y="214307"/>
              </a:cxn>
              <a:cxn ang="0">
                <a:pos x="828760" y="264171"/>
              </a:cxn>
              <a:cxn ang="0">
                <a:pos x="848820" y="318278"/>
              </a:cxn>
              <a:cxn ang="0">
                <a:pos x="859377" y="374507"/>
              </a:cxn>
              <a:cxn ang="0">
                <a:pos x="863600" y="432859"/>
              </a:cxn>
              <a:cxn ang="0">
                <a:pos x="859377" y="492270"/>
              </a:cxn>
              <a:cxn ang="0">
                <a:pos x="848820" y="548500"/>
              </a:cxn>
              <a:cxn ang="0">
                <a:pos x="828760" y="601546"/>
              </a:cxn>
              <a:cxn ang="0">
                <a:pos x="803422" y="651410"/>
              </a:cxn>
              <a:cxn ang="0">
                <a:pos x="773862" y="697029"/>
              </a:cxn>
              <a:cxn ang="0">
                <a:pos x="736911" y="739467"/>
              </a:cxn>
              <a:cxn ang="0">
                <a:pos x="695736" y="776599"/>
              </a:cxn>
              <a:cxn ang="0">
                <a:pos x="650339" y="807366"/>
              </a:cxn>
              <a:cxn ang="0">
                <a:pos x="599664" y="832828"/>
              </a:cxn>
              <a:cxn ang="0">
                <a:pos x="545821" y="850864"/>
              </a:cxn>
              <a:cxn ang="0">
                <a:pos x="489866" y="862534"/>
              </a:cxn>
              <a:cxn ang="0">
                <a:pos x="431800" y="865717"/>
              </a:cxn>
              <a:cxn ang="0">
                <a:pos x="372678" y="862534"/>
              </a:cxn>
              <a:cxn ang="0">
                <a:pos x="316724" y="850864"/>
              </a:cxn>
              <a:cxn ang="0">
                <a:pos x="263936" y="832828"/>
              </a:cxn>
              <a:cxn ang="0">
                <a:pos x="214316" y="807366"/>
              </a:cxn>
              <a:cxn ang="0">
                <a:pos x="168919" y="776599"/>
              </a:cxn>
              <a:cxn ang="0">
                <a:pos x="126689" y="739467"/>
              </a:cxn>
              <a:cxn ang="0">
                <a:pos x="89738" y="697029"/>
              </a:cxn>
              <a:cxn ang="0">
                <a:pos x="59122" y="651410"/>
              </a:cxn>
              <a:cxn ang="0">
                <a:pos x="33784" y="601546"/>
              </a:cxn>
              <a:cxn ang="0">
                <a:pos x="15836" y="548500"/>
              </a:cxn>
              <a:cxn ang="0">
                <a:pos x="3167" y="492270"/>
              </a:cxn>
              <a:cxn ang="0">
                <a:pos x="0" y="432859"/>
              </a:cxn>
              <a:cxn ang="0">
                <a:pos x="3167" y="374507"/>
              </a:cxn>
              <a:cxn ang="0">
                <a:pos x="15836" y="318278"/>
              </a:cxn>
              <a:cxn ang="0">
                <a:pos x="33784" y="264171"/>
              </a:cxn>
              <a:cxn ang="0">
                <a:pos x="59122" y="214307"/>
              </a:cxn>
              <a:cxn ang="0">
                <a:pos x="89738" y="167627"/>
              </a:cxn>
              <a:cxn ang="0">
                <a:pos x="126689" y="126250"/>
              </a:cxn>
              <a:cxn ang="0">
                <a:pos x="168919" y="90179"/>
              </a:cxn>
              <a:cxn ang="0">
                <a:pos x="214316" y="59412"/>
              </a:cxn>
              <a:cxn ang="0">
                <a:pos x="263936" y="33950"/>
              </a:cxn>
              <a:cxn ang="0">
                <a:pos x="316724" y="14853"/>
              </a:cxn>
              <a:cxn ang="0">
                <a:pos x="372678" y="3183"/>
              </a:cxn>
              <a:cxn ang="0">
                <a:pos x="431800" y="0"/>
              </a:cxn>
            </a:cxnLst>
            <a:pathLst>
              <a:path w="818" h="816">
                <a:moveTo>
                  <a:pt x="409" y="0"/>
                </a:moveTo>
                <a:lnTo>
                  <a:pt x="464" y="3"/>
                </a:lnTo>
                <a:lnTo>
                  <a:pt x="517" y="14"/>
                </a:lnTo>
                <a:lnTo>
                  <a:pt x="568" y="32"/>
                </a:lnTo>
                <a:lnTo>
                  <a:pt x="616" y="56"/>
                </a:lnTo>
                <a:lnTo>
                  <a:pt x="659" y="85"/>
                </a:lnTo>
                <a:lnTo>
                  <a:pt x="698" y="119"/>
                </a:lnTo>
                <a:lnTo>
                  <a:pt x="733" y="158"/>
                </a:lnTo>
                <a:lnTo>
                  <a:pt x="761" y="202"/>
                </a:lnTo>
                <a:lnTo>
                  <a:pt x="785" y="249"/>
                </a:lnTo>
                <a:lnTo>
                  <a:pt x="804" y="300"/>
                </a:lnTo>
                <a:lnTo>
                  <a:pt x="814" y="353"/>
                </a:lnTo>
                <a:lnTo>
                  <a:pt x="818" y="408"/>
                </a:lnTo>
                <a:lnTo>
                  <a:pt x="814" y="464"/>
                </a:lnTo>
                <a:lnTo>
                  <a:pt x="804" y="517"/>
                </a:lnTo>
                <a:lnTo>
                  <a:pt x="785" y="567"/>
                </a:lnTo>
                <a:lnTo>
                  <a:pt x="761" y="614"/>
                </a:lnTo>
                <a:lnTo>
                  <a:pt x="733" y="657"/>
                </a:lnTo>
                <a:lnTo>
                  <a:pt x="698" y="697"/>
                </a:lnTo>
                <a:lnTo>
                  <a:pt x="659" y="732"/>
                </a:lnTo>
                <a:lnTo>
                  <a:pt x="616" y="761"/>
                </a:lnTo>
                <a:lnTo>
                  <a:pt x="568" y="785"/>
                </a:lnTo>
                <a:lnTo>
                  <a:pt x="517" y="802"/>
                </a:lnTo>
                <a:lnTo>
                  <a:pt x="464" y="813"/>
                </a:lnTo>
                <a:lnTo>
                  <a:pt x="409" y="816"/>
                </a:lnTo>
                <a:lnTo>
                  <a:pt x="353" y="813"/>
                </a:lnTo>
                <a:lnTo>
                  <a:pt x="300" y="802"/>
                </a:lnTo>
                <a:lnTo>
                  <a:pt x="250" y="785"/>
                </a:lnTo>
                <a:lnTo>
                  <a:pt x="203" y="761"/>
                </a:lnTo>
                <a:lnTo>
                  <a:pt x="160" y="732"/>
                </a:lnTo>
                <a:lnTo>
                  <a:pt x="120" y="697"/>
                </a:lnTo>
                <a:lnTo>
                  <a:pt x="85" y="657"/>
                </a:lnTo>
                <a:lnTo>
                  <a:pt x="56" y="614"/>
                </a:lnTo>
                <a:lnTo>
                  <a:pt x="32" y="567"/>
                </a:lnTo>
                <a:lnTo>
                  <a:pt x="15" y="517"/>
                </a:lnTo>
                <a:lnTo>
                  <a:pt x="3" y="464"/>
                </a:lnTo>
                <a:lnTo>
                  <a:pt x="0" y="408"/>
                </a:lnTo>
                <a:lnTo>
                  <a:pt x="3" y="353"/>
                </a:lnTo>
                <a:lnTo>
                  <a:pt x="15" y="300"/>
                </a:lnTo>
                <a:lnTo>
                  <a:pt x="32" y="249"/>
                </a:lnTo>
                <a:lnTo>
                  <a:pt x="56" y="202"/>
                </a:lnTo>
                <a:lnTo>
                  <a:pt x="85" y="158"/>
                </a:lnTo>
                <a:lnTo>
                  <a:pt x="120" y="119"/>
                </a:lnTo>
                <a:lnTo>
                  <a:pt x="160" y="85"/>
                </a:lnTo>
                <a:lnTo>
                  <a:pt x="203" y="56"/>
                </a:lnTo>
                <a:lnTo>
                  <a:pt x="250" y="32"/>
                </a:lnTo>
                <a:lnTo>
                  <a:pt x="300" y="14"/>
                </a:lnTo>
                <a:lnTo>
                  <a:pt x="353" y="3"/>
                </a:lnTo>
                <a:lnTo>
                  <a:pt x="409" y="0"/>
                </a:lnTo>
                <a:close/>
              </a:path>
            </a:pathLst>
          </a:custGeom>
          <a:solidFill>
            <a:srgbClr val="3EB198"/>
          </a:solidFill>
          <a:ln w="0">
            <a:noFill/>
          </a:ln>
        </p:spPr>
        <p:txBody>
          <a:bodyPr/>
          <a:p>
            <a:endParaRPr lang="en-US"/>
          </a:p>
        </p:txBody>
      </p:sp>
      <p:sp>
        <p:nvSpPr>
          <p:cNvPr id="10250" name="Freeform 11"/>
          <p:cNvSpPr>
            <a:spLocks noEditPoints="1"/>
          </p:cNvSpPr>
          <p:nvPr/>
        </p:nvSpPr>
        <p:spPr>
          <a:xfrm>
            <a:off x="9674225" y="2325688"/>
            <a:ext cx="1192213" cy="1192212"/>
          </a:xfrm>
          <a:custGeom>
            <a:avLst/>
            <a:gdLst/>
            <a:ahLst/>
            <a:cxnLst>
              <a:cxn ang="0">
                <a:pos x="529285" y="27517"/>
              </a:cxn>
              <a:cxn ang="0">
                <a:pos x="402510" y="57150"/>
              </a:cxn>
              <a:cxn ang="0">
                <a:pos x="288413" y="112183"/>
              </a:cxn>
              <a:cxn ang="0">
                <a:pos x="191219" y="191558"/>
              </a:cxn>
              <a:cxn ang="0">
                <a:pos x="113041" y="288925"/>
              </a:cxn>
              <a:cxn ang="0">
                <a:pos x="57049" y="403225"/>
              </a:cxn>
              <a:cxn ang="0">
                <a:pos x="27468" y="529167"/>
              </a:cxn>
              <a:cxn ang="0">
                <a:pos x="27468" y="662517"/>
              </a:cxn>
              <a:cxn ang="0">
                <a:pos x="57049" y="789517"/>
              </a:cxn>
              <a:cxn ang="0">
                <a:pos x="113041" y="902759"/>
              </a:cxn>
              <a:cxn ang="0">
                <a:pos x="191219" y="1000126"/>
              </a:cxn>
              <a:cxn ang="0">
                <a:pos x="288413" y="1079501"/>
              </a:cxn>
              <a:cxn ang="0">
                <a:pos x="402510" y="1135592"/>
              </a:cxn>
              <a:cxn ang="0">
                <a:pos x="529285" y="1164167"/>
              </a:cxn>
              <a:cxn ang="0">
                <a:pos x="662399" y="1164167"/>
              </a:cxn>
              <a:cxn ang="0">
                <a:pos x="789174" y="1135592"/>
              </a:cxn>
              <a:cxn ang="0">
                <a:pos x="902215" y="1079501"/>
              </a:cxn>
              <a:cxn ang="0">
                <a:pos x="999409" y="1000126"/>
              </a:cxn>
              <a:cxn ang="0">
                <a:pos x="1078643" y="902759"/>
              </a:cxn>
              <a:cxn ang="0">
                <a:pos x="1134635" y="789517"/>
              </a:cxn>
              <a:cxn ang="0">
                <a:pos x="1163160" y="662517"/>
              </a:cxn>
              <a:cxn ang="0">
                <a:pos x="1163160" y="529167"/>
              </a:cxn>
              <a:cxn ang="0">
                <a:pos x="1134635" y="403225"/>
              </a:cxn>
              <a:cxn ang="0">
                <a:pos x="1078643" y="288925"/>
              </a:cxn>
              <a:cxn ang="0">
                <a:pos x="999409" y="191558"/>
              </a:cxn>
              <a:cxn ang="0">
                <a:pos x="902215" y="112183"/>
              </a:cxn>
              <a:cxn ang="0">
                <a:pos x="789174" y="57150"/>
              </a:cxn>
              <a:cxn ang="0">
                <a:pos x="662399" y="27517"/>
              </a:cxn>
              <a:cxn ang="0">
                <a:pos x="595842" y="0"/>
              </a:cxn>
              <a:cxn ang="0">
                <a:pos x="732125" y="16933"/>
              </a:cxn>
              <a:cxn ang="0">
                <a:pos x="856787" y="61383"/>
              </a:cxn>
              <a:cxn ang="0">
                <a:pos x="967715" y="132292"/>
              </a:cxn>
              <a:cxn ang="0">
                <a:pos x="1059627" y="223308"/>
              </a:cxn>
              <a:cxn ang="0">
                <a:pos x="1130409" y="334434"/>
              </a:cxn>
              <a:cxn ang="0">
                <a:pos x="1174781" y="460375"/>
              </a:cxn>
              <a:cxn ang="0">
                <a:pos x="1191684" y="595842"/>
              </a:cxn>
              <a:cxn ang="0">
                <a:pos x="1174781" y="732367"/>
              </a:cxn>
              <a:cxn ang="0">
                <a:pos x="1130409" y="857250"/>
              </a:cxn>
              <a:cxn ang="0">
                <a:pos x="1059627" y="968376"/>
              </a:cxn>
              <a:cxn ang="0">
                <a:pos x="967715" y="1060451"/>
              </a:cxn>
              <a:cxn ang="0">
                <a:pos x="856787" y="1131359"/>
              </a:cxn>
              <a:cxn ang="0">
                <a:pos x="732125" y="1175809"/>
              </a:cxn>
              <a:cxn ang="0">
                <a:pos x="595842" y="1191684"/>
              </a:cxn>
              <a:cxn ang="0">
                <a:pos x="459559" y="1175809"/>
              </a:cxn>
              <a:cxn ang="0">
                <a:pos x="334897" y="1131359"/>
              </a:cxn>
              <a:cxn ang="0">
                <a:pos x="223969" y="1060451"/>
              </a:cxn>
              <a:cxn ang="0">
                <a:pos x="132057" y="968376"/>
              </a:cxn>
              <a:cxn ang="0">
                <a:pos x="61275" y="857250"/>
              </a:cxn>
              <a:cxn ang="0">
                <a:pos x="16903" y="732367"/>
              </a:cxn>
              <a:cxn ang="0">
                <a:pos x="0" y="595842"/>
              </a:cxn>
              <a:cxn ang="0">
                <a:pos x="16903" y="460375"/>
              </a:cxn>
              <a:cxn ang="0">
                <a:pos x="61275" y="334434"/>
              </a:cxn>
              <a:cxn ang="0">
                <a:pos x="132057" y="223308"/>
              </a:cxn>
              <a:cxn ang="0">
                <a:pos x="223969" y="132292"/>
              </a:cxn>
              <a:cxn ang="0">
                <a:pos x="334897" y="61383"/>
              </a:cxn>
              <a:cxn ang="0">
                <a:pos x="459559" y="16933"/>
              </a:cxn>
              <a:cxn ang="0">
                <a:pos x="595842" y="0"/>
              </a:cxn>
            </a:cxnLst>
            <a:pathLst>
              <a:path w="1128" h="1126">
                <a:moveTo>
                  <a:pt x="564" y="22"/>
                </a:moveTo>
                <a:lnTo>
                  <a:pt x="501" y="26"/>
                </a:lnTo>
                <a:lnTo>
                  <a:pt x="440" y="37"/>
                </a:lnTo>
                <a:lnTo>
                  <a:pt x="381" y="54"/>
                </a:lnTo>
                <a:lnTo>
                  <a:pt x="326" y="78"/>
                </a:lnTo>
                <a:lnTo>
                  <a:pt x="273" y="106"/>
                </a:lnTo>
                <a:lnTo>
                  <a:pt x="226" y="142"/>
                </a:lnTo>
                <a:lnTo>
                  <a:pt x="181" y="181"/>
                </a:lnTo>
                <a:lnTo>
                  <a:pt x="142" y="225"/>
                </a:lnTo>
                <a:lnTo>
                  <a:pt x="107" y="273"/>
                </a:lnTo>
                <a:lnTo>
                  <a:pt x="78" y="326"/>
                </a:lnTo>
                <a:lnTo>
                  <a:pt x="54" y="381"/>
                </a:lnTo>
                <a:lnTo>
                  <a:pt x="37" y="440"/>
                </a:lnTo>
                <a:lnTo>
                  <a:pt x="26" y="500"/>
                </a:lnTo>
                <a:lnTo>
                  <a:pt x="22" y="563"/>
                </a:lnTo>
                <a:lnTo>
                  <a:pt x="26" y="626"/>
                </a:lnTo>
                <a:lnTo>
                  <a:pt x="37" y="687"/>
                </a:lnTo>
                <a:lnTo>
                  <a:pt x="54" y="746"/>
                </a:lnTo>
                <a:lnTo>
                  <a:pt x="78" y="801"/>
                </a:lnTo>
                <a:lnTo>
                  <a:pt x="107" y="853"/>
                </a:lnTo>
                <a:lnTo>
                  <a:pt x="142" y="902"/>
                </a:lnTo>
                <a:lnTo>
                  <a:pt x="181" y="945"/>
                </a:lnTo>
                <a:lnTo>
                  <a:pt x="226" y="985"/>
                </a:lnTo>
                <a:lnTo>
                  <a:pt x="273" y="1020"/>
                </a:lnTo>
                <a:lnTo>
                  <a:pt x="326" y="1049"/>
                </a:lnTo>
                <a:lnTo>
                  <a:pt x="381" y="1073"/>
                </a:lnTo>
                <a:lnTo>
                  <a:pt x="440" y="1090"/>
                </a:lnTo>
                <a:lnTo>
                  <a:pt x="501" y="1100"/>
                </a:lnTo>
                <a:lnTo>
                  <a:pt x="564" y="1104"/>
                </a:lnTo>
                <a:lnTo>
                  <a:pt x="627" y="1100"/>
                </a:lnTo>
                <a:lnTo>
                  <a:pt x="687" y="1090"/>
                </a:lnTo>
                <a:lnTo>
                  <a:pt x="747" y="1073"/>
                </a:lnTo>
                <a:lnTo>
                  <a:pt x="802" y="1049"/>
                </a:lnTo>
                <a:lnTo>
                  <a:pt x="854" y="1020"/>
                </a:lnTo>
                <a:lnTo>
                  <a:pt x="903" y="985"/>
                </a:lnTo>
                <a:lnTo>
                  <a:pt x="946" y="945"/>
                </a:lnTo>
                <a:lnTo>
                  <a:pt x="987" y="902"/>
                </a:lnTo>
                <a:lnTo>
                  <a:pt x="1021" y="853"/>
                </a:lnTo>
                <a:lnTo>
                  <a:pt x="1050" y="801"/>
                </a:lnTo>
                <a:lnTo>
                  <a:pt x="1074" y="746"/>
                </a:lnTo>
                <a:lnTo>
                  <a:pt x="1091" y="687"/>
                </a:lnTo>
                <a:lnTo>
                  <a:pt x="1101" y="626"/>
                </a:lnTo>
                <a:lnTo>
                  <a:pt x="1105" y="563"/>
                </a:lnTo>
                <a:lnTo>
                  <a:pt x="1101" y="500"/>
                </a:lnTo>
                <a:lnTo>
                  <a:pt x="1091" y="440"/>
                </a:lnTo>
                <a:lnTo>
                  <a:pt x="1074" y="381"/>
                </a:lnTo>
                <a:lnTo>
                  <a:pt x="1050" y="326"/>
                </a:lnTo>
                <a:lnTo>
                  <a:pt x="1021" y="273"/>
                </a:lnTo>
                <a:lnTo>
                  <a:pt x="987" y="225"/>
                </a:lnTo>
                <a:lnTo>
                  <a:pt x="946" y="181"/>
                </a:lnTo>
                <a:lnTo>
                  <a:pt x="903" y="142"/>
                </a:lnTo>
                <a:lnTo>
                  <a:pt x="854" y="106"/>
                </a:lnTo>
                <a:lnTo>
                  <a:pt x="802" y="78"/>
                </a:lnTo>
                <a:lnTo>
                  <a:pt x="747" y="54"/>
                </a:lnTo>
                <a:lnTo>
                  <a:pt x="687" y="37"/>
                </a:lnTo>
                <a:lnTo>
                  <a:pt x="627" y="26"/>
                </a:lnTo>
                <a:lnTo>
                  <a:pt x="564" y="22"/>
                </a:lnTo>
                <a:close/>
                <a:moveTo>
                  <a:pt x="564" y="0"/>
                </a:moveTo>
                <a:lnTo>
                  <a:pt x="630" y="4"/>
                </a:lnTo>
                <a:lnTo>
                  <a:pt x="693" y="16"/>
                </a:lnTo>
                <a:lnTo>
                  <a:pt x="754" y="33"/>
                </a:lnTo>
                <a:lnTo>
                  <a:pt x="811" y="58"/>
                </a:lnTo>
                <a:lnTo>
                  <a:pt x="866" y="88"/>
                </a:lnTo>
                <a:lnTo>
                  <a:pt x="916" y="125"/>
                </a:lnTo>
                <a:lnTo>
                  <a:pt x="962" y="166"/>
                </a:lnTo>
                <a:lnTo>
                  <a:pt x="1003" y="211"/>
                </a:lnTo>
                <a:lnTo>
                  <a:pt x="1040" y="261"/>
                </a:lnTo>
                <a:lnTo>
                  <a:pt x="1070" y="316"/>
                </a:lnTo>
                <a:lnTo>
                  <a:pt x="1095" y="374"/>
                </a:lnTo>
                <a:lnTo>
                  <a:pt x="1112" y="435"/>
                </a:lnTo>
                <a:lnTo>
                  <a:pt x="1124" y="498"/>
                </a:lnTo>
                <a:lnTo>
                  <a:pt x="1128" y="563"/>
                </a:lnTo>
                <a:lnTo>
                  <a:pt x="1124" y="629"/>
                </a:lnTo>
                <a:lnTo>
                  <a:pt x="1112" y="692"/>
                </a:lnTo>
                <a:lnTo>
                  <a:pt x="1095" y="752"/>
                </a:lnTo>
                <a:lnTo>
                  <a:pt x="1070" y="810"/>
                </a:lnTo>
                <a:lnTo>
                  <a:pt x="1040" y="865"/>
                </a:lnTo>
                <a:lnTo>
                  <a:pt x="1003" y="915"/>
                </a:lnTo>
                <a:lnTo>
                  <a:pt x="962" y="961"/>
                </a:lnTo>
                <a:lnTo>
                  <a:pt x="916" y="1002"/>
                </a:lnTo>
                <a:lnTo>
                  <a:pt x="866" y="1038"/>
                </a:lnTo>
                <a:lnTo>
                  <a:pt x="811" y="1069"/>
                </a:lnTo>
                <a:lnTo>
                  <a:pt x="754" y="1094"/>
                </a:lnTo>
                <a:lnTo>
                  <a:pt x="693" y="1111"/>
                </a:lnTo>
                <a:lnTo>
                  <a:pt x="630" y="1122"/>
                </a:lnTo>
                <a:lnTo>
                  <a:pt x="564" y="1126"/>
                </a:lnTo>
                <a:lnTo>
                  <a:pt x="498" y="1122"/>
                </a:lnTo>
                <a:lnTo>
                  <a:pt x="435" y="1111"/>
                </a:lnTo>
                <a:lnTo>
                  <a:pt x="375" y="1094"/>
                </a:lnTo>
                <a:lnTo>
                  <a:pt x="317" y="1069"/>
                </a:lnTo>
                <a:lnTo>
                  <a:pt x="263" y="1038"/>
                </a:lnTo>
                <a:lnTo>
                  <a:pt x="212" y="1002"/>
                </a:lnTo>
                <a:lnTo>
                  <a:pt x="166" y="961"/>
                </a:lnTo>
                <a:lnTo>
                  <a:pt x="125" y="915"/>
                </a:lnTo>
                <a:lnTo>
                  <a:pt x="88" y="865"/>
                </a:lnTo>
                <a:lnTo>
                  <a:pt x="58" y="810"/>
                </a:lnTo>
                <a:lnTo>
                  <a:pt x="34" y="752"/>
                </a:lnTo>
                <a:lnTo>
                  <a:pt x="16" y="692"/>
                </a:lnTo>
                <a:lnTo>
                  <a:pt x="4" y="629"/>
                </a:lnTo>
                <a:lnTo>
                  <a:pt x="0" y="563"/>
                </a:lnTo>
                <a:lnTo>
                  <a:pt x="4" y="498"/>
                </a:lnTo>
                <a:lnTo>
                  <a:pt x="16" y="435"/>
                </a:lnTo>
                <a:lnTo>
                  <a:pt x="34" y="374"/>
                </a:lnTo>
                <a:lnTo>
                  <a:pt x="58" y="316"/>
                </a:lnTo>
                <a:lnTo>
                  <a:pt x="88" y="261"/>
                </a:lnTo>
                <a:lnTo>
                  <a:pt x="125" y="211"/>
                </a:lnTo>
                <a:lnTo>
                  <a:pt x="166" y="166"/>
                </a:lnTo>
                <a:lnTo>
                  <a:pt x="212" y="125"/>
                </a:lnTo>
                <a:lnTo>
                  <a:pt x="263" y="88"/>
                </a:lnTo>
                <a:lnTo>
                  <a:pt x="317" y="58"/>
                </a:lnTo>
                <a:lnTo>
                  <a:pt x="375" y="33"/>
                </a:lnTo>
                <a:lnTo>
                  <a:pt x="435" y="16"/>
                </a:lnTo>
                <a:lnTo>
                  <a:pt x="498" y="4"/>
                </a:lnTo>
                <a:lnTo>
                  <a:pt x="564" y="0"/>
                </a:lnTo>
                <a:close/>
              </a:path>
            </a:pathLst>
          </a:custGeom>
          <a:solidFill>
            <a:srgbClr val="74CEBB"/>
          </a:solidFill>
          <a:ln w="0">
            <a:noFill/>
          </a:ln>
        </p:spPr>
        <p:txBody>
          <a:bodyPr/>
          <a:p>
            <a:endParaRPr lang="en-US"/>
          </a:p>
        </p:txBody>
      </p:sp>
      <p:sp>
        <p:nvSpPr>
          <p:cNvPr id="10251" name="Freeform 12"/>
          <p:cNvSpPr/>
          <p:nvPr/>
        </p:nvSpPr>
        <p:spPr>
          <a:xfrm>
            <a:off x="9837738" y="2490788"/>
            <a:ext cx="865187" cy="863600"/>
          </a:xfrm>
          <a:custGeom>
            <a:avLst/>
            <a:gdLst/>
            <a:ahLst/>
            <a:cxnLst>
              <a:cxn ang="0">
                <a:pos x="432859" y="0"/>
              </a:cxn>
              <a:cxn ang="0">
                <a:pos x="491067" y="4228"/>
              </a:cxn>
              <a:cxn ang="0">
                <a:pos x="548217" y="14799"/>
              </a:cxn>
              <a:cxn ang="0">
                <a:pos x="601134" y="33825"/>
              </a:cxn>
              <a:cxn ang="0">
                <a:pos x="650875" y="58137"/>
              </a:cxn>
              <a:cxn ang="0">
                <a:pos x="697442" y="89848"/>
              </a:cxn>
              <a:cxn ang="0">
                <a:pos x="738717" y="125788"/>
              </a:cxn>
              <a:cxn ang="0">
                <a:pos x="774700" y="168069"/>
              </a:cxn>
              <a:cxn ang="0">
                <a:pos x="806450" y="213522"/>
              </a:cxn>
              <a:cxn ang="0">
                <a:pos x="831850" y="263202"/>
              </a:cxn>
              <a:cxn ang="0">
                <a:pos x="849842" y="316054"/>
              </a:cxn>
              <a:cxn ang="0">
                <a:pos x="861484" y="373134"/>
              </a:cxn>
              <a:cxn ang="0">
                <a:pos x="865717" y="431271"/>
              </a:cxn>
              <a:cxn ang="0">
                <a:pos x="861484" y="489409"/>
              </a:cxn>
              <a:cxn ang="0">
                <a:pos x="849842" y="546489"/>
              </a:cxn>
              <a:cxn ang="0">
                <a:pos x="831850" y="599341"/>
              </a:cxn>
              <a:cxn ang="0">
                <a:pos x="806450" y="649021"/>
              </a:cxn>
              <a:cxn ang="0">
                <a:pos x="774700" y="695531"/>
              </a:cxn>
              <a:cxn ang="0">
                <a:pos x="738717" y="736755"/>
              </a:cxn>
              <a:cxn ang="0">
                <a:pos x="697442" y="772695"/>
              </a:cxn>
              <a:cxn ang="0">
                <a:pos x="650875" y="804406"/>
              </a:cxn>
              <a:cxn ang="0">
                <a:pos x="601134" y="829775"/>
              </a:cxn>
              <a:cxn ang="0">
                <a:pos x="548217" y="847744"/>
              </a:cxn>
              <a:cxn ang="0">
                <a:pos x="491067" y="859372"/>
              </a:cxn>
              <a:cxn ang="0">
                <a:pos x="432859" y="863600"/>
              </a:cxn>
              <a:cxn ang="0">
                <a:pos x="374650" y="859372"/>
              </a:cxn>
              <a:cxn ang="0">
                <a:pos x="317500" y="847744"/>
              </a:cxn>
              <a:cxn ang="0">
                <a:pos x="264583" y="829775"/>
              </a:cxn>
              <a:cxn ang="0">
                <a:pos x="214842" y="804406"/>
              </a:cxn>
              <a:cxn ang="0">
                <a:pos x="168275" y="772695"/>
              </a:cxn>
              <a:cxn ang="0">
                <a:pos x="127000" y="736755"/>
              </a:cxn>
              <a:cxn ang="0">
                <a:pos x="91017" y="695531"/>
              </a:cxn>
              <a:cxn ang="0">
                <a:pos x="58208" y="649021"/>
              </a:cxn>
              <a:cxn ang="0">
                <a:pos x="33867" y="599341"/>
              </a:cxn>
              <a:cxn ang="0">
                <a:pos x="15875" y="546489"/>
              </a:cxn>
              <a:cxn ang="0">
                <a:pos x="4233" y="489409"/>
              </a:cxn>
              <a:cxn ang="0">
                <a:pos x="0" y="431271"/>
              </a:cxn>
              <a:cxn ang="0">
                <a:pos x="4233" y="373134"/>
              </a:cxn>
              <a:cxn ang="0">
                <a:pos x="15875" y="316054"/>
              </a:cxn>
              <a:cxn ang="0">
                <a:pos x="33867" y="263202"/>
              </a:cxn>
              <a:cxn ang="0">
                <a:pos x="58208" y="213522"/>
              </a:cxn>
              <a:cxn ang="0">
                <a:pos x="91017" y="168069"/>
              </a:cxn>
              <a:cxn ang="0">
                <a:pos x="127000" y="125788"/>
              </a:cxn>
              <a:cxn ang="0">
                <a:pos x="168275" y="89848"/>
              </a:cxn>
              <a:cxn ang="0">
                <a:pos x="214842" y="58137"/>
              </a:cxn>
              <a:cxn ang="0">
                <a:pos x="264583" y="33825"/>
              </a:cxn>
              <a:cxn ang="0">
                <a:pos x="317500" y="14799"/>
              </a:cxn>
              <a:cxn ang="0">
                <a:pos x="374650" y="4228"/>
              </a:cxn>
              <a:cxn ang="0">
                <a:pos x="432859" y="0"/>
              </a:cxn>
            </a:cxnLst>
            <a:pathLst>
              <a:path w="818" h="817">
                <a:moveTo>
                  <a:pt x="409" y="0"/>
                </a:moveTo>
                <a:lnTo>
                  <a:pt x="464" y="4"/>
                </a:lnTo>
                <a:lnTo>
                  <a:pt x="518" y="14"/>
                </a:lnTo>
                <a:lnTo>
                  <a:pt x="568" y="32"/>
                </a:lnTo>
                <a:lnTo>
                  <a:pt x="615" y="55"/>
                </a:lnTo>
                <a:lnTo>
                  <a:pt x="659" y="85"/>
                </a:lnTo>
                <a:lnTo>
                  <a:pt x="698" y="119"/>
                </a:lnTo>
                <a:lnTo>
                  <a:pt x="732" y="159"/>
                </a:lnTo>
                <a:lnTo>
                  <a:pt x="762" y="202"/>
                </a:lnTo>
                <a:lnTo>
                  <a:pt x="786" y="249"/>
                </a:lnTo>
                <a:lnTo>
                  <a:pt x="803" y="299"/>
                </a:lnTo>
                <a:lnTo>
                  <a:pt x="814" y="353"/>
                </a:lnTo>
                <a:lnTo>
                  <a:pt x="818" y="408"/>
                </a:lnTo>
                <a:lnTo>
                  <a:pt x="814" y="463"/>
                </a:lnTo>
                <a:lnTo>
                  <a:pt x="803" y="517"/>
                </a:lnTo>
                <a:lnTo>
                  <a:pt x="786" y="567"/>
                </a:lnTo>
                <a:lnTo>
                  <a:pt x="762" y="614"/>
                </a:lnTo>
                <a:lnTo>
                  <a:pt x="732" y="658"/>
                </a:lnTo>
                <a:lnTo>
                  <a:pt x="698" y="697"/>
                </a:lnTo>
                <a:lnTo>
                  <a:pt x="659" y="731"/>
                </a:lnTo>
                <a:lnTo>
                  <a:pt x="615" y="761"/>
                </a:lnTo>
                <a:lnTo>
                  <a:pt x="568" y="785"/>
                </a:lnTo>
                <a:lnTo>
                  <a:pt x="518" y="802"/>
                </a:lnTo>
                <a:lnTo>
                  <a:pt x="464" y="813"/>
                </a:lnTo>
                <a:lnTo>
                  <a:pt x="409" y="817"/>
                </a:lnTo>
                <a:lnTo>
                  <a:pt x="354" y="813"/>
                </a:lnTo>
                <a:lnTo>
                  <a:pt x="300" y="802"/>
                </a:lnTo>
                <a:lnTo>
                  <a:pt x="250" y="785"/>
                </a:lnTo>
                <a:lnTo>
                  <a:pt x="203" y="761"/>
                </a:lnTo>
                <a:lnTo>
                  <a:pt x="159" y="731"/>
                </a:lnTo>
                <a:lnTo>
                  <a:pt x="120" y="697"/>
                </a:lnTo>
                <a:lnTo>
                  <a:pt x="86" y="658"/>
                </a:lnTo>
                <a:lnTo>
                  <a:pt x="55" y="614"/>
                </a:lnTo>
                <a:lnTo>
                  <a:pt x="32" y="567"/>
                </a:lnTo>
                <a:lnTo>
                  <a:pt x="15" y="517"/>
                </a:lnTo>
                <a:lnTo>
                  <a:pt x="4" y="463"/>
                </a:lnTo>
                <a:lnTo>
                  <a:pt x="0" y="408"/>
                </a:lnTo>
                <a:lnTo>
                  <a:pt x="4" y="353"/>
                </a:lnTo>
                <a:lnTo>
                  <a:pt x="15" y="299"/>
                </a:lnTo>
                <a:lnTo>
                  <a:pt x="32" y="249"/>
                </a:lnTo>
                <a:lnTo>
                  <a:pt x="55" y="202"/>
                </a:lnTo>
                <a:lnTo>
                  <a:pt x="86" y="159"/>
                </a:lnTo>
                <a:lnTo>
                  <a:pt x="120" y="119"/>
                </a:lnTo>
                <a:lnTo>
                  <a:pt x="159" y="85"/>
                </a:lnTo>
                <a:lnTo>
                  <a:pt x="203" y="55"/>
                </a:lnTo>
                <a:lnTo>
                  <a:pt x="250" y="32"/>
                </a:lnTo>
                <a:lnTo>
                  <a:pt x="300" y="14"/>
                </a:lnTo>
                <a:lnTo>
                  <a:pt x="354" y="4"/>
                </a:lnTo>
                <a:lnTo>
                  <a:pt x="409" y="0"/>
                </a:lnTo>
                <a:close/>
              </a:path>
            </a:pathLst>
          </a:custGeom>
          <a:solidFill>
            <a:srgbClr val="74CEBB"/>
          </a:solidFill>
          <a:ln w="0">
            <a:noFill/>
          </a:ln>
        </p:spPr>
        <p:txBody>
          <a:bodyPr/>
          <a:p>
            <a:endParaRPr lang="en-US"/>
          </a:p>
        </p:txBody>
      </p:sp>
      <p:sp>
        <p:nvSpPr>
          <p:cNvPr id="10252" name="Freeform 13"/>
          <p:cNvSpPr>
            <a:spLocks noEditPoints="1"/>
          </p:cNvSpPr>
          <p:nvPr/>
        </p:nvSpPr>
        <p:spPr>
          <a:xfrm>
            <a:off x="8156575" y="1465263"/>
            <a:ext cx="1190625" cy="1189037"/>
          </a:xfrm>
          <a:custGeom>
            <a:avLst/>
            <a:gdLst/>
            <a:ahLst/>
            <a:cxnLst>
              <a:cxn ang="0">
                <a:pos x="530225" y="26435"/>
              </a:cxn>
              <a:cxn ang="0">
                <a:pos x="403225" y="57099"/>
              </a:cxn>
              <a:cxn ang="0">
                <a:pos x="289983" y="113141"/>
              </a:cxn>
              <a:cxn ang="0">
                <a:pos x="192617" y="190331"/>
              </a:cxn>
              <a:cxn ang="0">
                <a:pos x="113242" y="288668"/>
              </a:cxn>
              <a:cxn ang="0">
                <a:pos x="57150" y="402866"/>
              </a:cxn>
              <a:cxn ang="0">
                <a:pos x="27517" y="528696"/>
              </a:cxn>
              <a:cxn ang="0">
                <a:pos x="27517" y="661927"/>
              </a:cxn>
              <a:cxn ang="0">
                <a:pos x="57150" y="788814"/>
              </a:cxn>
              <a:cxn ang="0">
                <a:pos x="113242" y="900898"/>
              </a:cxn>
              <a:cxn ang="0">
                <a:pos x="192617" y="999235"/>
              </a:cxn>
              <a:cxn ang="0">
                <a:pos x="289983" y="1078540"/>
              </a:cxn>
              <a:cxn ang="0">
                <a:pos x="403225" y="1134582"/>
              </a:cxn>
              <a:cxn ang="0">
                <a:pos x="530225" y="1163131"/>
              </a:cxn>
              <a:cxn ang="0">
                <a:pos x="663575" y="1163131"/>
              </a:cxn>
              <a:cxn ang="0">
                <a:pos x="790575" y="1134582"/>
              </a:cxn>
              <a:cxn ang="0">
                <a:pos x="903817" y="1078540"/>
              </a:cxn>
              <a:cxn ang="0">
                <a:pos x="1001184" y="999235"/>
              </a:cxn>
              <a:cxn ang="0">
                <a:pos x="1080559" y="900898"/>
              </a:cxn>
              <a:cxn ang="0">
                <a:pos x="1136651" y="788814"/>
              </a:cxn>
              <a:cxn ang="0">
                <a:pos x="1166284" y="661927"/>
              </a:cxn>
              <a:cxn ang="0">
                <a:pos x="1166284" y="528696"/>
              </a:cxn>
              <a:cxn ang="0">
                <a:pos x="1136651" y="402866"/>
              </a:cxn>
              <a:cxn ang="0">
                <a:pos x="1080559" y="288668"/>
              </a:cxn>
              <a:cxn ang="0">
                <a:pos x="1001184" y="190331"/>
              </a:cxn>
              <a:cxn ang="0">
                <a:pos x="903817" y="113141"/>
              </a:cxn>
              <a:cxn ang="0">
                <a:pos x="790575" y="57099"/>
              </a:cxn>
              <a:cxn ang="0">
                <a:pos x="663575" y="26435"/>
              </a:cxn>
              <a:cxn ang="0">
                <a:pos x="596900" y="0"/>
              </a:cxn>
              <a:cxn ang="0">
                <a:pos x="733425" y="15861"/>
              </a:cxn>
              <a:cxn ang="0">
                <a:pos x="858309" y="61329"/>
              </a:cxn>
              <a:cxn ang="0">
                <a:pos x="969434" y="131117"/>
              </a:cxn>
              <a:cxn ang="0">
                <a:pos x="1061509" y="224167"/>
              </a:cxn>
              <a:cxn ang="0">
                <a:pos x="1132417" y="333078"/>
              </a:cxn>
              <a:cxn ang="0">
                <a:pos x="1176867" y="459966"/>
              </a:cxn>
              <a:cxn ang="0">
                <a:pos x="1191684" y="595312"/>
              </a:cxn>
              <a:cxn ang="0">
                <a:pos x="1176867" y="731715"/>
              </a:cxn>
              <a:cxn ang="0">
                <a:pos x="1132417" y="856488"/>
              </a:cxn>
              <a:cxn ang="0">
                <a:pos x="1061509" y="967514"/>
              </a:cxn>
              <a:cxn ang="0">
                <a:pos x="969434" y="1059507"/>
              </a:cxn>
              <a:cxn ang="0">
                <a:pos x="858309" y="1130352"/>
              </a:cxn>
              <a:cxn ang="0">
                <a:pos x="733425" y="1174763"/>
              </a:cxn>
              <a:cxn ang="0">
                <a:pos x="596900" y="1189566"/>
              </a:cxn>
              <a:cxn ang="0">
                <a:pos x="460375" y="1174763"/>
              </a:cxn>
              <a:cxn ang="0">
                <a:pos x="335492" y="1130352"/>
              </a:cxn>
              <a:cxn ang="0">
                <a:pos x="224367" y="1059507"/>
              </a:cxn>
              <a:cxn ang="0">
                <a:pos x="132292" y="967514"/>
              </a:cxn>
              <a:cxn ang="0">
                <a:pos x="61383" y="856488"/>
              </a:cxn>
              <a:cxn ang="0">
                <a:pos x="16933" y="731715"/>
              </a:cxn>
              <a:cxn ang="0">
                <a:pos x="0" y="595312"/>
              </a:cxn>
              <a:cxn ang="0">
                <a:pos x="16933" y="459966"/>
              </a:cxn>
              <a:cxn ang="0">
                <a:pos x="61383" y="333078"/>
              </a:cxn>
              <a:cxn ang="0">
                <a:pos x="132292" y="224167"/>
              </a:cxn>
              <a:cxn ang="0">
                <a:pos x="224367" y="131117"/>
              </a:cxn>
              <a:cxn ang="0">
                <a:pos x="335492" y="61329"/>
              </a:cxn>
              <a:cxn ang="0">
                <a:pos x="460375" y="15861"/>
              </a:cxn>
              <a:cxn ang="0">
                <a:pos x="596900" y="0"/>
              </a:cxn>
            </a:cxnLst>
            <a:pathLst>
              <a:path w="1126" h="1125">
                <a:moveTo>
                  <a:pt x="564" y="23"/>
                </a:moveTo>
                <a:lnTo>
                  <a:pt x="501" y="25"/>
                </a:lnTo>
                <a:lnTo>
                  <a:pt x="440" y="37"/>
                </a:lnTo>
                <a:lnTo>
                  <a:pt x="381" y="54"/>
                </a:lnTo>
                <a:lnTo>
                  <a:pt x="326" y="78"/>
                </a:lnTo>
                <a:lnTo>
                  <a:pt x="274" y="107"/>
                </a:lnTo>
                <a:lnTo>
                  <a:pt x="225" y="141"/>
                </a:lnTo>
                <a:lnTo>
                  <a:pt x="182" y="180"/>
                </a:lnTo>
                <a:lnTo>
                  <a:pt x="141" y="225"/>
                </a:lnTo>
                <a:lnTo>
                  <a:pt x="107" y="273"/>
                </a:lnTo>
                <a:lnTo>
                  <a:pt x="78" y="326"/>
                </a:lnTo>
                <a:lnTo>
                  <a:pt x="54" y="381"/>
                </a:lnTo>
                <a:lnTo>
                  <a:pt x="37" y="439"/>
                </a:lnTo>
                <a:lnTo>
                  <a:pt x="26" y="500"/>
                </a:lnTo>
                <a:lnTo>
                  <a:pt x="23" y="563"/>
                </a:lnTo>
                <a:lnTo>
                  <a:pt x="26" y="626"/>
                </a:lnTo>
                <a:lnTo>
                  <a:pt x="37" y="687"/>
                </a:lnTo>
                <a:lnTo>
                  <a:pt x="54" y="746"/>
                </a:lnTo>
                <a:lnTo>
                  <a:pt x="78" y="801"/>
                </a:lnTo>
                <a:lnTo>
                  <a:pt x="107" y="852"/>
                </a:lnTo>
                <a:lnTo>
                  <a:pt x="141" y="901"/>
                </a:lnTo>
                <a:lnTo>
                  <a:pt x="182" y="945"/>
                </a:lnTo>
                <a:lnTo>
                  <a:pt x="225" y="985"/>
                </a:lnTo>
                <a:lnTo>
                  <a:pt x="274" y="1020"/>
                </a:lnTo>
                <a:lnTo>
                  <a:pt x="326" y="1049"/>
                </a:lnTo>
                <a:lnTo>
                  <a:pt x="381" y="1073"/>
                </a:lnTo>
                <a:lnTo>
                  <a:pt x="440" y="1090"/>
                </a:lnTo>
                <a:lnTo>
                  <a:pt x="501" y="1100"/>
                </a:lnTo>
                <a:lnTo>
                  <a:pt x="564" y="1104"/>
                </a:lnTo>
                <a:lnTo>
                  <a:pt x="627" y="1100"/>
                </a:lnTo>
                <a:lnTo>
                  <a:pt x="688" y="1090"/>
                </a:lnTo>
                <a:lnTo>
                  <a:pt x="747" y="1073"/>
                </a:lnTo>
                <a:lnTo>
                  <a:pt x="802" y="1049"/>
                </a:lnTo>
                <a:lnTo>
                  <a:pt x="854" y="1020"/>
                </a:lnTo>
                <a:lnTo>
                  <a:pt x="902" y="985"/>
                </a:lnTo>
                <a:lnTo>
                  <a:pt x="946" y="945"/>
                </a:lnTo>
                <a:lnTo>
                  <a:pt x="986" y="901"/>
                </a:lnTo>
                <a:lnTo>
                  <a:pt x="1021" y="852"/>
                </a:lnTo>
                <a:lnTo>
                  <a:pt x="1050" y="801"/>
                </a:lnTo>
                <a:lnTo>
                  <a:pt x="1074" y="746"/>
                </a:lnTo>
                <a:lnTo>
                  <a:pt x="1091" y="687"/>
                </a:lnTo>
                <a:lnTo>
                  <a:pt x="1102" y="626"/>
                </a:lnTo>
                <a:lnTo>
                  <a:pt x="1105" y="563"/>
                </a:lnTo>
                <a:lnTo>
                  <a:pt x="1102" y="500"/>
                </a:lnTo>
                <a:lnTo>
                  <a:pt x="1091" y="439"/>
                </a:lnTo>
                <a:lnTo>
                  <a:pt x="1074" y="381"/>
                </a:lnTo>
                <a:lnTo>
                  <a:pt x="1050" y="326"/>
                </a:lnTo>
                <a:lnTo>
                  <a:pt x="1021" y="273"/>
                </a:lnTo>
                <a:lnTo>
                  <a:pt x="986" y="225"/>
                </a:lnTo>
                <a:lnTo>
                  <a:pt x="946" y="180"/>
                </a:lnTo>
                <a:lnTo>
                  <a:pt x="902" y="141"/>
                </a:lnTo>
                <a:lnTo>
                  <a:pt x="854" y="107"/>
                </a:lnTo>
                <a:lnTo>
                  <a:pt x="802" y="78"/>
                </a:lnTo>
                <a:lnTo>
                  <a:pt x="747" y="54"/>
                </a:lnTo>
                <a:lnTo>
                  <a:pt x="688" y="37"/>
                </a:lnTo>
                <a:lnTo>
                  <a:pt x="627" y="25"/>
                </a:lnTo>
                <a:lnTo>
                  <a:pt x="564" y="23"/>
                </a:lnTo>
                <a:close/>
                <a:moveTo>
                  <a:pt x="564" y="0"/>
                </a:moveTo>
                <a:lnTo>
                  <a:pt x="630" y="4"/>
                </a:lnTo>
                <a:lnTo>
                  <a:pt x="693" y="15"/>
                </a:lnTo>
                <a:lnTo>
                  <a:pt x="753" y="33"/>
                </a:lnTo>
                <a:lnTo>
                  <a:pt x="811" y="58"/>
                </a:lnTo>
                <a:lnTo>
                  <a:pt x="865" y="88"/>
                </a:lnTo>
                <a:lnTo>
                  <a:pt x="916" y="124"/>
                </a:lnTo>
                <a:lnTo>
                  <a:pt x="962" y="166"/>
                </a:lnTo>
                <a:lnTo>
                  <a:pt x="1003" y="212"/>
                </a:lnTo>
                <a:lnTo>
                  <a:pt x="1040" y="262"/>
                </a:lnTo>
                <a:lnTo>
                  <a:pt x="1070" y="315"/>
                </a:lnTo>
                <a:lnTo>
                  <a:pt x="1094" y="373"/>
                </a:lnTo>
                <a:lnTo>
                  <a:pt x="1112" y="435"/>
                </a:lnTo>
                <a:lnTo>
                  <a:pt x="1124" y="498"/>
                </a:lnTo>
                <a:lnTo>
                  <a:pt x="1126" y="563"/>
                </a:lnTo>
                <a:lnTo>
                  <a:pt x="1124" y="629"/>
                </a:lnTo>
                <a:lnTo>
                  <a:pt x="1112" y="692"/>
                </a:lnTo>
                <a:lnTo>
                  <a:pt x="1094" y="753"/>
                </a:lnTo>
                <a:lnTo>
                  <a:pt x="1070" y="810"/>
                </a:lnTo>
                <a:lnTo>
                  <a:pt x="1040" y="864"/>
                </a:lnTo>
                <a:lnTo>
                  <a:pt x="1003" y="915"/>
                </a:lnTo>
                <a:lnTo>
                  <a:pt x="962" y="961"/>
                </a:lnTo>
                <a:lnTo>
                  <a:pt x="916" y="1002"/>
                </a:lnTo>
                <a:lnTo>
                  <a:pt x="865" y="1039"/>
                </a:lnTo>
                <a:lnTo>
                  <a:pt x="811" y="1069"/>
                </a:lnTo>
                <a:lnTo>
                  <a:pt x="753" y="1093"/>
                </a:lnTo>
                <a:lnTo>
                  <a:pt x="693" y="1111"/>
                </a:lnTo>
                <a:lnTo>
                  <a:pt x="630" y="1121"/>
                </a:lnTo>
                <a:lnTo>
                  <a:pt x="564" y="1125"/>
                </a:lnTo>
                <a:lnTo>
                  <a:pt x="498" y="1121"/>
                </a:lnTo>
                <a:lnTo>
                  <a:pt x="435" y="1111"/>
                </a:lnTo>
                <a:lnTo>
                  <a:pt x="373" y="1093"/>
                </a:lnTo>
                <a:lnTo>
                  <a:pt x="317" y="1069"/>
                </a:lnTo>
                <a:lnTo>
                  <a:pt x="262" y="1039"/>
                </a:lnTo>
                <a:lnTo>
                  <a:pt x="212" y="1002"/>
                </a:lnTo>
                <a:lnTo>
                  <a:pt x="166" y="961"/>
                </a:lnTo>
                <a:lnTo>
                  <a:pt x="125" y="915"/>
                </a:lnTo>
                <a:lnTo>
                  <a:pt x="88" y="864"/>
                </a:lnTo>
                <a:lnTo>
                  <a:pt x="58" y="810"/>
                </a:lnTo>
                <a:lnTo>
                  <a:pt x="33" y="753"/>
                </a:lnTo>
                <a:lnTo>
                  <a:pt x="16" y="692"/>
                </a:lnTo>
                <a:lnTo>
                  <a:pt x="4" y="629"/>
                </a:lnTo>
                <a:lnTo>
                  <a:pt x="0" y="563"/>
                </a:lnTo>
                <a:lnTo>
                  <a:pt x="4" y="498"/>
                </a:lnTo>
                <a:lnTo>
                  <a:pt x="16" y="435"/>
                </a:lnTo>
                <a:lnTo>
                  <a:pt x="33" y="373"/>
                </a:lnTo>
                <a:lnTo>
                  <a:pt x="58" y="315"/>
                </a:lnTo>
                <a:lnTo>
                  <a:pt x="88" y="262"/>
                </a:lnTo>
                <a:lnTo>
                  <a:pt x="125" y="212"/>
                </a:lnTo>
                <a:lnTo>
                  <a:pt x="166" y="166"/>
                </a:lnTo>
                <a:lnTo>
                  <a:pt x="212" y="124"/>
                </a:lnTo>
                <a:lnTo>
                  <a:pt x="262" y="88"/>
                </a:lnTo>
                <a:lnTo>
                  <a:pt x="317" y="58"/>
                </a:lnTo>
                <a:lnTo>
                  <a:pt x="373" y="33"/>
                </a:lnTo>
                <a:lnTo>
                  <a:pt x="435" y="15"/>
                </a:lnTo>
                <a:lnTo>
                  <a:pt x="498" y="4"/>
                </a:lnTo>
                <a:lnTo>
                  <a:pt x="564" y="0"/>
                </a:lnTo>
                <a:close/>
              </a:path>
            </a:pathLst>
          </a:custGeom>
          <a:solidFill>
            <a:srgbClr val="3EB198"/>
          </a:solidFill>
          <a:ln w="0">
            <a:noFill/>
          </a:ln>
        </p:spPr>
        <p:txBody>
          <a:bodyPr/>
          <a:p>
            <a:endParaRPr lang="en-US"/>
          </a:p>
        </p:txBody>
      </p:sp>
      <p:sp>
        <p:nvSpPr>
          <p:cNvPr id="10253" name="Freeform 14"/>
          <p:cNvSpPr/>
          <p:nvPr/>
        </p:nvSpPr>
        <p:spPr>
          <a:xfrm>
            <a:off x="8318500" y="1627188"/>
            <a:ext cx="866775" cy="863600"/>
          </a:xfrm>
          <a:custGeom>
            <a:avLst/>
            <a:gdLst/>
            <a:ahLst/>
            <a:cxnLst>
              <a:cxn ang="0">
                <a:pos x="432859" y="0"/>
              </a:cxn>
              <a:cxn ang="0">
                <a:pos x="491067" y="3171"/>
              </a:cxn>
              <a:cxn ang="0">
                <a:pos x="548217" y="15856"/>
              </a:cxn>
              <a:cxn ang="0">
                <a:pos x="601134" y="33825"/>
              </a:cxn>
              <a:cxn ang="0">
                <a:pos x="650875" y="58137"/>
              </a:cxn>
              <a:cxn ang="0">
                <a:pos x="697442" y="88791"/>
              </a:cxn>
              <a:cxn ang="0">
                <a:pos x="738717" y="126845"/>
              </a:cxn>
              <a:cxn ang="0">
                <a:pos x="774700" y="168069"/>
              </a:cxn>
              <a:cxn ang="0">
                <a:pos x="805392" y="213522"/>
              </a:cxn>
              <a:cxn ang="0">
                <a:pos x="831850" y="264259"/>
              </a:cxn>
              <a:cxn ang="0">
                <a:pos x="849842" y="317111"/>
              </a:cxn>
              <a:cxn ang="0">
                <a:pos x="861484" y="372077"/>
              </a:cxn>
              <a:cxn ang="0">
                <a:pos x="865717" y="431271"/>
              </a:cxn>
              <a:cxn ang="0">
                <a:pos x="861484" y="490466"/>
              </a:cxn>
              <a:cxn ang="0">
                <a:pos x="849842" y="545432"/>
              </a:cxn>
              <a:cxn ang="0">
                <a:pos x="831850" y="599341"/>
              </a:cxn>
              <a:cxn ang="0">
                <a:pos x="805392" y="650078"/>
              </a:cxn>
              <a:cxn ang="0">
                <a:pos x="774700" y="695531"/>
              </a:cxn>
              <a:cxn ang="0">
                <a:pos x="738717" y="736755"/>
              </a:cxn>
              <a:cxn ang="0">
                <a:pos x="697442" y="772695"/>
              </a:cxn>
              <a:cxn ang="0">
                <a:pos x="650875" y="803349"/>
              </a:cxn>
              <a:cxn ang="0">
                <a:pos x="601134" y="828718"/>
              </a:cxn>
              <a:cxn ang="0">
                <a:pos x="548217" y="847744"/>
              </a:cxn>
              <a:cxn ang="0">
                <a:pos x="491067" y="859372"/>
              </a:cxn>
              <a:cxn ang="0">
                <a:pos x="432859" y="863600"/>
              </a:cxn>
              <a:cxn ang="0">
                <a:pos x="374650" y="859372"/>
              </a:cxn>
              <a:cxn ang="0">
                <a:pos x="317500" y="847744"/>
              </a:cxn>
              <a:cxn ang="0">
                <a:pos x="264583" y="828718"/>
              </a:cxn>
              <a:cxn ang="0">
                <a:pos x="214842" y="803349"/>
              </a:cxn>
              <a:cxn ang="0">
                <a:pos x="168275" y="772695"/>
              </a:cxn>
              <a:cxn ang="0">
                <a:pos x="127000" y="736755"/>
              </a:cxn>
              <a:cxn ang="0">
                <a:pos x="91017" y="695531"/>
              </a:cxn>
              <a:cxn ang="0">
                <a:pos x="58208" y="650078"/>
              </a:cxn>
              <a:cxn ang="0">
                <a:pos x="33867" y="599341"/>
              </a:cxn>
              <a:cxn ang="0">
                <a:pos x="15875" y="545432"/>
              </a:cxn>
              <a:cxn ang="0">
                <a:pos x="4233" y="490466"/>
              </a:cxn>
              <a:cxn ang="0">
                <a:pos x="0" y="431271"/>
              </a:cxn>
              <a:cxn ang="0">
                <a:pos x="4233" y="372077"/>
              </a:cxn>
              <a:cxn ang="0">
                <a:pos x="15875" y="317111"/>
              </a:cxn>
              <a:cxn ang="0">
                <a:pos x="33867" y="264259"/>
              </a:cxn>
              <a:cxn ang="0">
                <a:pos x="58208" y="213522"/>
              </a:cxn>
              <a:cxn ang="0">
                <a:pos x="91017" y="168069"/>
              </a:cxn>
              <a:cxn ang="0">
                <a:pos x="127000" y="126845"/>
              </a:cxn>
              <a:cxn ang="0">
                <a:pos x="168275" y="88791"/>
              </a:cxn>
              <a:cxn ang="0">
                <a:pos x="214842" y="58137"/>
              </a:cxn>
              <a:cxn ang="0">
                <a:pos x="264583" y="33825"/>
              </a:cxn>
              <a:cxn ang="0">
                <a:pos x="317500" y="15856"/>
              </a:cxn>
              <a:cxn ang="0">
                <a:pos x="374650" y="3171"/>
              </a:cxn>
              <a:cxn ang="0">
                <a:pos x="432859" y="0"/>
              </a:cxn>
            </a:cxnLst>
            <a:pathLst>
              <a:path w="818" h="817">
                <a:moveTo>
                  <a:pt x="409" y="0"/>
                </a:moveTo>
                <a:lnTo>
                  <a:pt x="464" y="3"/>
                </a:lnTo>
                <a:lnTo>
                  <a:pt x="518" y="15"/>
                </a:lnTo>
                <a:lnTo>
                  <a:pt x="568" y="32"/>
                </a:lnTo>
                <a:lnTo>
                  <a:pt x="615" y="55"/>
                </a:lnTo>
                <a:lnTo>
                  <a:pt x="659" y="84"/>
                </a:lnTo>
                <a:lnTo>
                  <a:pt x="698" y="120"/>
                </a:lnTo>
                <a:lnTo>
                  <a:pt x="732" y="159"/>
                </a:lnTo>
                <a:lnTo>
                  <a:pt x="761" y="202"/>
                </a:lnTo>
                <a:lnTo>
                  <a:pt x="786" y="250"/>
                </a:lnTo>
                <a:lnTo>
                  <a:pt x="803" y="300"/>
                </a:lnTo>
                <a:lnTo>
                  <a:pt x="814" y="352"/>
                </a:lnTo>
                <a:lnTo>
                  <a:pt x="818" y="408"/>
                </a:lnTo>
                <a:lnTo>
                  <a:pt x="814" y="464"/>
                </a:lnTo>
                <a:lnTo>
                  <a:pt x="803" y="516"/>
                </a:lnTo>
                <a:lnTo>
                  <a:pt x="786" y="567"/>
                </a:lnTo>
                <a:lnTo>
                  <a:pt x="761" y="615"/>
                </a:lnTo>
                <a:lnTo>
                  <a:pt x="732" y="658"/>
                </a:lnTo>
                <a:lnTo>
                  <a:pt x="698" y="697"/>
                </a:lnTo>
                <a:lnTo>
                  <a:pt x="659" y="731"/>
                </a:lnTo>
                <a:lnTo>
                  <a:pt x="615" y="760"/>
                </a:lnTo>
                <a:lnTo>
                  <a:pt x="568" y="784"/>
                </a:lnTo>
                <a:lnTo>
                  <a:pt x="518" y="802"/>
                </a:lnTo>
                <a:lnTo>
                  <a:pt x="464" y="813"/>
                </a:lnTo>
                <a:lnTo>
                  <a:pt x="409" y="817"/>
                </a:lnTo>
                <a:lnTo>
                  <a:pt x="354" y="813"/>
                </a:lnTo>
                <a:lnTo>
                  <a:pt x="300" y="802"/>
                </a:lnTo>
                <a:lnTo>
                  <a:pt x="250" y="784"/>
                </a:lnTo>
                <a:lnTo>
                  <a:pt x="203" y="760"/>
                </a:lnTo>
                <a:lnTo>
                  <a:pt x="159" y="731"/>
                </a:lnTo>
                <a:lnTo>
                  <a:pt x="120" y="697"/>
                </a:lnTo>
                <a:lnTo>
                  <a:pt x="86" y="658"/>
                </a:lnTo>
                <a:lnTo>
                  <a:pt x="55" y="615"/>
                </a:lnTo>
                <a:lnTo>
                  <a:pt x="32" y="567"/>
                </a:lnTo>
                <a:lnTo>
                  <a:pt x="15" y="516"/>
                </a:lnTo>
                <a:lnTo>
                  <a:pt x="4" y="464"/>
                </a:lnTo>
                <a:lnTo>
                  <a:pt x="0" y="408"/>
                </a:lnTo>
                <a:lnTo>
                  <a:pt x="4" y="352"/>
                </a:lnTo>
                <a:lnTo>
                  <a:pt x="15" y="300"/>
                </a:lnTo>
                <a:lnTo>
                  <a:pt x="32" y="250"/>
                </a:lnTo>
                <a:lnTo>
                  <a:pt x="55" y="202"/>
                </a:lnTo>
                <a:lnTo>
                  <a:pt x="86" y="159"/>
                </a:lnTo>
                <a:lnTo>
                  <a:pt x="120" y="120"/>
                </a:lnTo>
                <a:lnTo>
                  <a:pt x="159" y="84"/>
                </a:lnTo>
                <a:lnTo>
                  <a:pt x="203" y="55"/>
                </a:lnTo>
                <a:lnTo>
                  <a:pt x="250" y="32"/>
                </a:lnTo>
                <a:lnTo>
                  <a:pt x="300" y="15"/>
                </a:lnTo>
                <a:lnTo>
                  <a:pt x="354" y="3"/>
                </a:lnTo>
                <a:lnTo>
                  <a:pt x="409" y="0"/>
                </a:lnTo>
                <a:close/>
              </a:path>
            </a:pathLst>
          </a:custGeom>
          <a:solidFill>
            <a:srgbClr val="3EB198"/>
          </a:solidFill>
          <a:ln w="0">
            <a:noFill/>
          </a:ln>
        </p:spPr>
        <p:txBody>
          <a:bodyPr/>
          <a:p>
            <a:endParaRPr lang="en-US"/>
          </a:p>
        </p:txBody>
      </p:sp>
      <p:sp>
        <p:nvSpPr>
          <p:cNvPr id="10254" name="Freeform 15"/>
          <p:cNvSpPr>
            <a:spLocks noEditPoints="1"/>
          </p:cNvSpPr>
          <p:nvPr/>
        </p:nvSpPr>
        <p:spPr>
          <a:xfrm>
            <a:off x="6694488" y="2327275"/>
            <a:ext cx="1192212" cy="1189038"/>
          </a:xfrm>
          <a:custGeom>
            <a:avLst/>
            <a:gdLst/>
            <a:ahLst/>
            <a:cxnLst>
              <a:cxn ang="0">
                <a:pos x="528697" y="26435"/>
              </a:cxn>
              <a:cxn ang="0">
                <a:pos x="403925" y="57099"/>
              </a:cxn>
              <a:cxn ang="0">
                <a:pos x="289726" y="112084"/>
              </a:cxn>
              <a:cxn ang="0">
                <a:pos x="190331" y="191388"/>
              </a:cxn>
              <a:cxn ang="0">
                <a:pos x="113141" y="288668"/>
              </a:cxn>
              <a:cxn ang="0">
                <a:pos x="56042" y="402866"/>
              </a:cxn>
              <a:cxn ang="0">
                <a:pos x="26435" y="528696"/>
              </a:cxn>
              <a:cxn ang="0">
                <a:pos x="26435" y="661927"/>
              </a:cxn>
              <a:cxn ang="0">
                <a:pos x="56042" y="788814"/>
              </a:cxn>
              <a:cxn ang="0">
                <a:pos x="113141" y="900898"/>
              </a:cxn>
              <a:cxn ang="0">
                <a:pos x="190331" y="999235"/>
              </a:cxn>
              <a:cxn ang="0">
                <a:pos x="289726" y="1078540"/>
              </a:cxn>
              <a:cxn ang="0">
                <a:pos x="403925" y="1134582"/>
              </a:cxn>
              <a:cxn ang="0">
                <a:pos x="528697" y="1163131"/>
              </a:cxn>
              <a:cxn ang="0">
                <a:pos x="661929" y="1163131"/>
              </a:cxn>
              <a:cxn ang="0">
                <a:pos x="788817" y="1134582"/>
              </a:cxn>
              <a:cxn ang="0">
                <a:pos x="901958" y="1078540"/>
              </a:cxn>
              <a:cxn ang="0">
                <a:pos x="1001353" y="999235"/>
              </a:cxn>
              <a:cxn ang="0">
                <a:pos x="1078543" y="900898"/>
              </a:cxn>
              <a:cxn ang="0">
                <a:pos x="1134585" y="788814"/>
              </a:cxn>
              <a:cxn ang="0">
                <a:pos x="1165249" y="661927"/>
              </a:cxn>
              <a:cxn ang="0">
                <a:pos x="1165249" y="528696"/>
              </a:cxn>
              <a:cxn ang="0">
                <a:pos x="1134585" y="402866"/>
              </a:cxn>
              <a:cxn ang="0">
                <a:pos x="1078543" y="288668"/>
              </a:cxn>
              <a:cxn ang="0">
                <a:pos x="1001353" y="191388"/>
              </a:cxn>
              <a:cxn ang="0">
                <a:pos x="901958" y="112084"/>
              </a:cxn>
              <a:cxn ang="0">
                <a:pos x="788817" y="57099"/>
              </a:cxn>
              <a:cxn ang="0">
                <a:pos x="661929" y="26435"/>
              </a:cxn>
              <a:cxn ang="0">
                <a:pos x="595313" y="0"/>
              </a:cxn>
              <a:cxn ang="0">
                <a:pos x="732775" y="14803"/>
              </a:cxn>
              <a:cxn ang="0">
                <a:pos x="857547" y="61329"/>
              </a:cxn>
              <a:cxn ang="0">
                <a:pos x="967516" y="130059"/>
              </a:cxn>
              <a:cxn ang="0">
                <a:pos x="1060567" y="223110"/>
              </a:cxn>
              <a:cxn ang="0">
                <a:pos x="1130355" y="333078"/>
              </a:cxn>
              <a:cxn ang="0">
                <a:pos x="1175823" y="459966"/>
              </a:cxn>
              <a:cxn ang="0">
                <a:pos x="1191684" y="595312"/>
              </a:cxn>
              <a:cxn ang="0">
                <a:pos x="1175823" y="731715"/>
              </a:cxn>
              <a:cxn ang="0">
                <a:pos x="1130355" y="856488"/>
              </a:cxn>
              <a:cxn ang="0">
                <a:pos x="1060567" y="967514"/>
              </a:cxn>
              <a:cxn ang="0">
                <a:pos x="967516" y="1059507"/>
              </a:cxn>
              <a:cxn ang="0">
                <a:pos x="857547" y="1130352"/>
              </a:cxn>
              <a:cxn ang="0">
                <a:pos x="732775" y="1174763"/>
              </a:cxn>
              <a:cxn ang="0">
                <a:pos x="595313" y="1189566"/>
              </a:cxn>
              <a:cxn ang="0">
                <a:pos x="458909" y="1174763"/>
              </a:cxn>
              <a:cxn ang="0">
                <a:pos x="334137" y="1130352"/>
              </a:cxn>
              <a:cxn ang="0">
                <a:pos x="223110" y="1059507"/>
              </a:cxn>
              <a:cxn ang="0">
                <a:pos x="131117" y="967514"/>
              </a:cxn>
              <a:cxn ang="0">
                <a:pos x="60272" y="856488"/>
              </a:cxn>
              <a:cxn ang="0">
                <a:pos x="15861" y="731715"/>
              </a:cxn>
              <a:cxn ang="0">
                <a:pos x="0" y="595312"/>
              </a:cxn>
              <a:cxn ang="0">
                <a:pos x="15861" y="459966"/>
              </a:cxn>
              <a:cxn ang="0">
                <a:pos x="60272" y="333078"/>
              </a:cxn>
              <a:cxn ang="0">
                <a:pos x="131117" y="223110"/>
              </a:cxn>
              <a:cxn ang="0">
                <a:pos x="223110" y="130059"/>
              </a:cxn>
              <a:cxn ang="0">
                <a:pos x="334137" y="61329"/>
              </a:cxn>
              <a:cxn ang="0">
                <a:pos x="458909" y="14803"/>
              </a:cxn>
              <a:cxn ang="0">
                <a:pos x="595313" y="0"/>
              </a:cxn>
            </a:cxnLst>
            <a:pathLst>
              <a:path w="1127" h="1125">
                <a:moveTo>
                  <a:pt x="563" y="22"/>
                </a:moveTo>
                <a:lnTo>
                  <a:pt x="500" y="25"/>
                </a:lnTo>
                <a:lnTo>
                  <a:pt x="439" y="37"/>
                </a:lnTo>
                <a:lnTo>
                  <a:pt x="382" y="54"/>
                </a:lnTo>
                <a:lnTo>
                  <a:pt x="325" y="78"/>
                </a:lnTo>
                <a:lnTo>
                  <a:pt x="274" y="106"/>
                </a:lnTo>
                <a:lnTo>
                  <a:pt x="225" y="141"/>
                </a:lnTo>
                <a:lnTo>
                  <a:pt x="180" y="181"/>
                </a:lnTo>
                <a:lnTo>
                  <a:pt x="141" y="225"/>
                </a:lnTo>
                <a:lnTo>
                  <a:pt x="107" y="273"/>
                </a:lnTo>
                <a:lnTo>
                  <a:pt x="77" y="326"/>
                </a:lnTo>
                <a:lnTo>
                  <a:pt x="53" y="381"/>
                </a:lnTo>
                <a:lnTo>
                  <a:pt x="36" y="439"/>
                </a:lnTo>
                <a:lnTo>
                  <a:pt x="25" y="500"/>
                </a:lnTo>
                <a:lnTo>
                  <a:pt x="21" y="563"/>
                </a:lnTo>
                <a:lnTo>
                  <a:pt x="25" y="626"/>
                </a:lnTo>
                <a:lnTo>
                  <a:pt x="36" y="687"/>
                </a:lnTo>
                <a:lnTo>
                  <a:pt x="53" y="746"/>
                </a:lnTo>
                <a:lnTo>
                  <a:pt x="77" y="801"/>
                </a:lnTo>
                <a:lnTo>
                  <a:pt x="107" y="852"/>
                </a:lnTo>
                <a:lnTo>
                  <a:pt x="141" y="901"/>
                </a:lnTo>
                <a:lnTo>
                  <a:pt x="180" y="945"/>
                </a:lnTo>
                <a:lnTo>
                  <a:pt x="225" y="985"/>
                </a:lnTo>
                <a:lnTo>
                  <a:pt x="274" y="1020"/>
                </a:lnTo>
                <a:lnTo>
                  <a:pt x="325" y="1049"/>
                </a:lnTo>
                <a:lnTo>
                  <a:pt x="382" y="1073"/>
                </a:lnTo>
                <a:lnTo>
                  <a:pt x="439" y="1090"/>
                </a:lnTo>
                <a:lnTo>
                  <a:pt x="500" y="1100"/>
                </a:lnTo>
                <a:lnTo>
                  <a:pt x="563" y="1104"/>
                </a:lnTo>
                <a:lnTo>
                  <a:pt x="626" y="1100"/>
                </a:lnTo>
                <a:lnTo>
                  <a:pt x="688" y="1090"/>
                </a:lnTo>
                <a:lnTo>
                  <a:pt x="746" y="1073"/>
                </a:lnTo>
                <a:lnTo>
                  <a:pt x="801" y="1049"/>
                </a:lnTo>
                <a:lnTo>
                  <a:pt x="853" y="1020"/>
                </a:lnTo>
                <a:lnTo>
                  <a:pt x="902" y="985"/>
                </a:lnTo>
                <a:lnTo>
                  <a:pt x="947" y="945"/>
                </a:lnTo>
                <a:lnTo>
                  <a:pt x="986" y="901"/>
                </a:lnTo>
                <a:lnTo>
                  <a:pt x="1020" y="852"/>
                </a:lnTo>
                <a:lnTo>
                  <a:pt x="1049" y="801"/>
                </a:lnTo>
                <a:lnTo>
                  <a:pt x="1073" y="746"/>
                </a:lnTo>
                <a:lnTo>
                  <a:pt x="1091" y="687"/>
                </a:lnTo>
                <a:lnTo>
                  <a:pt x="1102" y="626"/>
                </a:lnTo>
                <a:lnTo>
                  <a:pt x="1104" y="563"/>
                </a:lnTo>
                <a:lnTo>
                  <a:pt x="1102" y="500"/>
                </a:lnTo>
                <a:lnTo>
                  <a:pt x="1091" y="439"/>
                </a:lnTo>
                <a:lnTo>
                  <a:pt x="1073" y="381"/>
                </a:lnTo>
                <a:lnTo>
                  <a:pt x="1049" y="326"/>
                </a:lnTo>
                <a:lnTo>
                  <a:pt x="1020" y="273"/>
                </a:lnTo>
                <a:lnTo>
                  <a:pt x="986" y="225"/>
                </a:lnTo>
                <a:lnTo>
                  <a:pt x="947" y="181"/>
                </a:lnTo>
                <a:lnTo>
                  <a:pt x="902" y="141"/>
                </a:lnTo>
                <a:lnTo>
                  <a:pt x="853" y="106"/>
                </a:lnTo>
                <a:lnTo>
                  <a:pt x="801" y="78"/>
                </a:lnTo>
                <a:lnTo>
                  <a:pt x="746" y="54"/>
                </a:lnTo>
                <a:lnTo>
                  <a:pt x="688" y="37"/>
                </a:lnTo>
                <a:lnTo>
                  <a:pt x="626" y="25"/>
                </a:lnTo>
                <a:lnTo>
                  <a:pt x="563" y="22"/>
                </a:lnTo>
                <a:close/>
                <a:moveTo>
                  <a:pt x="563" y="0"/>
                </a:moveTo>
                <a:lnTo>
                  <a:pt x="629" y="4"/>
                </a:lnTo>
                <a:lnTo>
                  <a:pt x="693" y="14"/>
                </a:lnTo>
                <a:lnTo>
                  <a:pt x="753" y="33"/>
                </a:lnTo>
                <a:lnTo>
                  <a:pt x="811" y="58"/>
                </a:lnTo>
                <a:lnTo>
                  <a:pt x="865" y="88"/>
                </a:lnTo>
                <a:lnTo>
                  <a:pt x="915" y="123"/>
                </a:lnTo>
                <a:lnTo>
                  <a:pt x="961" y="165"/>
                </a:lnTo>
                <a:lnTo>
                  <a:pt x="1003" y="211"/>
                </a:lnTo>
                <a:lnTo>
                  <a:pt x="1039" y="261"/>
                </a:lnTo>
                <a:lnTo>
                  <a:pt x="1069" y="315"/>
                </a:lnTo>
                <a:lnTo>
                  <a:pt x="1094" y="373"/>
                </a:lnTo>
                <a:lnTo>
                  <a:pt x="1112" y="435"/>
                </a:lnTo>
                <a:lnTo>
                  <a:pt x="1123" y="498"/>
                </a:lnTo>
                <a:lnTo>
                  <a:pt x="1127" y="563"/>
                </a:lnTo>
                <a:lnTo>
                  <a:pt x="1123" y="629"/>
                </a:lnTo>
                <a:lnTo>
                  <a:pt x="1112" y="692"/>
                </a:lnTo>
                <a:lnTo>
                  <a:pt x="1094" y="752"/>
                </a:lnTo>
                <a:lnTo>
                  <a:pt x="1069" y="810"/>
                </a:lnTo>
                <a:lnTo>
                  <a:pt x="1039" y="864"/>
                </a:lnTo>
                <a:lnTo>
                  <a:pt x="1003" y="915"/>
                </a:lnTo>
                <a:lnTo>
                  <a:pt x="961" y="961"/>
                </a:lnTo>
                <a:lnTo>
                  <a:pt x="915" y="1002"/>
                </a:lnTo>
                <a:lnTo>
                  <a:pt x="865" y="1038"/>
                </a:lnTo>
                <a:lnTo>
                  <a:pt x="811" y="1069"/>
                </a:lnTo>
                <a:lnTo>
                  <a:pt x="753" y="1092"/>
                </a:lnTo>
                <a:lnTo>
                  <a:pt x="693" y="1111"/>
                </a:lnTo>
                <a:lnTo>
                  <a:pt x="629" y="1121"/>
                </a:lnTo>
                <a:lnTo>
                  <a:pt x="563" y="1125"/>
                </a:lnTo>
                <a:lnTo>
                  <a:pt x="497" y="1121"/>
                </a:lnTo>
                <a:lnTo>
                  <a:pt x="434" y="1111"/>
                </a:lnTo>
                <a:lnTo>
                  <a:pt x="374" y="1092"/>
                </a:lnTo>
                <a:lnTo>
                  <a:pt x="316" y="1069"/>
                </a:lnTo>
                <a:lnTo>
                  <a:pt x="262" y="1038"/>
                </a:lnTo>
                <a:lnTo>
                  <a:pt x="211" y="1002"/>
                </a:lnTo>
                <a:lnTo>
                  <a:pt x="165" y="961"/>
                </a:lnTo>
                <a:lnTo>
                  <a:pt x="124" y="915"/>
                </a:lnTo>
                <a:lnTo>
                  <a:pt x="88" y="864"/>
                </a:lnTo>
                <a:lnTo>
                  <a:pt x="57" y="810"/>
                </a:lnTo>
                <a:lnTo>
                  <a:pt x="33" y="752"/>
                </a:lnTo>
                <a:lnTo>
                  <a:pt x="15" y="692"/>
                </a:lnTo>
                <a:lnTo>
                  <a:pt x="4" y="629"/>
                </a:lnTo>
                <a:lnTo>
                  <a:pt x="0" y="563"/>
                </a:lnTo>
                <a:lnTo>
                  <a:pt x="4" y="498"/>
                </a:lnTo>
                <a:lnTo>
                  <a:pt x="15" y="435"/>
                </a:lnTo>
                <a:lnTo>
                  <a:pt x="33" y="373"/>
                </a:lnTo>
                <a:lnTo>
                  <a:pt x="57" y="315"/>
                </a:lnTo>
                <a:lnTo>
                  <a:pt x="88" y="261"/>
                </a:lnTo>
                <a:lnTo>
                  <a:pt x="124" y="211"/>
                </a:lnTo>
                <a:lnTo>
                  <a:pt x="165" y="165"/>
                </a:lnTo>
                <a:lnTo>
                  <a:pt x="211" y="123"/>
                </a:lnTo>
                <a:lnTo>
                  <a:pt x="262" y="88"/>
                </a:lnTo>
                <a:lnTo>
                  <a:pt x="316" y="58"/>
                </a:lnTo>
                <a:lnTo>
                  <a:pt x="374" y="33"/>
                </a:lnTo>
                <a:lnTo>
                  <a:pt x="434" y="14"/>
                </a:lnTo>
                <a:lnTo>
                  <a:pt x="497" y="4"/>
                </a:lnTo>
                <a:lnTo>
                  <a:pt x="563" y="0"/>
                </a:lnTo>
                <a:close/>
              </a:path>
            </a:pathLst>
          </a:custGeom>
          <a:solidFill>
            <a:srgbClr val="3EB198"/>
          </a:solidFill>
          <a:ln w="0">
            <a:noFill/>
          </a:ln>
        </p:spPr>
        <p:txBody>
          <a:bodyPr/>
          <a:p>
            <a:endParaRPr lang="en-US"/>
          </a:p>
        </p:txBody>
      </p:sp>
      <p:sp>
        <p:nvSpPr>
          <p:cNvPr id="10255" name="Freeform 16"/>
          <p:cNvSpPr/>
          <p:nvPr/>
        </p:nvSpPr>
        <p:spPr>
          <a:xfrm>
            <a:off x="6858000" y="2489200"/>
            <a:ext cx="863600" cy="863600"/>
          </a:xfrm>
          <a:custGeom>
            <a:avLst/>
            <a:gdLst/>
            <a:ahLst/>
            <a:cxnLst>
              <a:cxn ang="0">
                <a:pos x="431800" y="0"/>
              </a:cxn>
              <a:cxn ang="0">
                <a:pos x="490922" y="3175"/>
              </a:cxn>
              <a:cxn ang="0">
                <a:pos x="546876" y="14817"/>
              </a:cxn>
              <a:cxn ang="0">
                <a:pos x="599664" y="32808"/>
              </a:cxn>
              <a:cxn ang="0">
                <a:pos x="649284" y="58208"/>
              </a:cxn>
              <a:cxn ang="0">
                <a:pos x="696792" y="88900"/>
              </a:cxn>
              <a:cxn ang="0">
                <a:pos x="736911" y="125942"/>
              </a:cxn>
              <a:cxn ang="0">
                <a:pos x="774917" y="168275"/>
              </a:cxn>
              <a:cxn ang="0">
                <a:pos x="804478" y="213783"/>
              </a:cxn>
              <a:cxn ang="0">
                <a:pos x="829816" y="263525"/>
              </a:cxn>
              <a:cxn ang="0">
                <a:pos x="847764" y="316442"/>
              </a:cxn>
              <a:cxn ang="0">
                <a:pos x="860433" y="373592"/>
              </a:cxn>
              <a:cxn ang="0">
                <a:pos x="863600" y="431800"/>
              </a:cxn>
              <a:cxn ang="0">
                <a:pos x="860433" y="490008"/>
              </a:cxn>
              <a:cxn ang="0">
                <a:pos x="847764" y="546100"/>
              </a:cxn>
              <a:cxn ang="0">
                <a:pos x="829816" y="600075"/>
              </a:cxn>
              <a:cxn ang="0">
                <a:pos x="804478" y="649817"/>
              </a:cxn>
              <a:cxn ang="0">
                <a:pos x="774917" y="696383"/>
              </a:cxn>
              <a:cxn ang="0">
                <a:pos x="736911" y="737658"/>
              </a:cxn>
              <a:cxn ang="0">
                <a:pos x="696792" y="773642"/>
              </a:cxn>
              <a:cxn ang="0">
                <a:pos x="649284" y="804333"/>
              </a:cxn>
              <a:cxn ang="0">
                <a:pos x="599664" y="829733"/>
              </a:cxn>
              <a:cxn ang="0">
                <a:pos x="546876" y="848783"/>
              </a:cxn>
              <a:cxn ang="0">
                <a:pos x="490922" y="860425"/>
              </a:cxn>
              <a:cxn ang="0">
                <a:pos x="431800" y="863600"/>
              </a:cxn>
              <a:cxn ang="0">
                <a:pos x="373734" y="860425"/>
              </a:cxn>
              <a:cxn ang="0">
                <a:pos x="317779" y="848783"/>
              </a:cxn>
              <a:cxn ang="0">
                <a:pos x="263936" y="829733"/>
              </a:cxn>
              <a:cxn ang="0">
                <a:pos x="214316" y="804333"/>
              </a:cxn>
              <a:cxn ang="0">
                <a:pos x="167864" y="773642"/>
              </a:cxn>
              <a:cxn ang="0">
                <a:pos x="126689" y="737658"/>
              </a:cxn>
              <a:cxn ang="0">
                <a:pos x="90794" y="696383"/>
              </a:cxn>
              <a:cxn ang="0">
                <a:pos x="60178" y="649817"/>
              </a:cxn>
              <a:cxn ang="0">
                <a:pos x="34840" y="600075"/>
              </a:cxn>
              <a:cxn ang="0">
                <a:pos x="15836" y="546100"/>
              </a:cxn>
              <a:cxn ang="0">
                <a:pos x="4223" y="490008"/>
              </a:cxn>
              <a:cxn ang="0">
                <a:pos x="0" y="431800"/>
              </a:cxn>
              <a:cxn ang="0">
                <a:pos x="4223" y="373592"/>
              </a:cxn>
              <a:cxn ang="0">
                <a:pos x="15836" y="316442"/>
              </a:cxn>
              <a:cxn ang="0">
                <a:pos x="34840" y="263525"/>
              </a:cxn>
              <a:cxn ang="0">
                <a:pos x="60178" y="213783"/>
              </a:cxn>
              <a:cxn ang="0">
                <a:pos x="90794" y="168275"/>
              </a:cxn>
              <a:cxn ang="0">
                <a:pos x="126689" y="125942"/>
              </a:cxn>
              <a:cxn ang="0">
                <a:pos x="167864" y="88900"/>
              </a:cxn>
              <a:cxn ang="0">
                <a:pos x="214316" y="58208"/>
              </a:cxn>
              <a:cxn ang="0">
                <a:pos x="263936" y="32808"/>
              </a:cxn>
              <a:cxn ang="0">
                <a:pos x="317779" y="14817"/>
              </a:cxn>
              <a:cxn ang="0">
                <a:pos x="373734" y="3175"/>
              </a:cxn>
              <a:cxn ang="0">
                <a:pos x="431800" y="0"/>
              </a:cxn>
            </a:cxnLst>
            <a:pathLst>
              <a:path w="818" h="816">
                <a:moveTo>
                  <a:pt x="409" y="0"/>
                </a:moveTo>
                <a:lnTo>
                  <a:pt x="465" y="3"/>
                </a:lnTo>
                <a:lnTo>
                  <a:pt x="518" y="14"/>
                </a:lnTo>
                <a:lnTo>
                  <a:pt x="568" y="31"/>
                </a:lnTo>
                <a:lnTo>
                  <a:pt x="615" y="55"/>
                </a:lnTo>
                <a:lnTo>
                  <a:pt x="660" y="84"/>
                </a:lnTo>
                <a:lnTo>
                  <a:pt x="698" y="119"/>
                </a:lnTo>
                <a:lnTo>
                  <a:pt x="734" y="159"/>
                </a:lnTo>
                <a:lnTo>
                  <a:pt x="762" y="202"/>
                </a:lnTo>
                <a:lnTo>
                  <a:pt x="786" y="249"/>
                </a:lnTo>
                <a:lnTo>
                  <a:pt x="803" y="299"/>
                </a:lnTo>
                <a:lnTo>
                  <a:pt x="815" y="353"/>
                </a:lnTo>
                <a:lnTo>
                  <a:pt x="818" y="408"/>
                </a:lnTo>
                <a:lnTo>
                  <a:pt x="815" y="463"/>
                </a:lnTo>
                <a:lnTo>
                  <a:pt x="803" y="516"/>
                </a:lnTo>
                <a:lnTo>
                  <a:pt x="786" y="567"/>
                </a:lnTo>
                <a:lnTo>
                  <a:pt x="762" y="614"/>
                </a:lnTo>
                <a:lnTo>
                  <a:pt x="734" y="658"/>
                </a:lnTo>
                <a:lnTo>
                  <a:pt x="698" y="697"/>
                </a:lnTo>
                <a:lnTo>
                  <a:pt x="660" y="731"/>
                </a:lnTo>
                <a:lnTo>
                  <a:pt x="615" y="760"/>
                </a:lnTo>
                <a:lnTo>
                  <a:pt x="568" y="784"/>
                </a:lnTo>
                <a:lnTo>
                  <a:pt x="518" y="802"/>
                </a:lnTo>
                <a:lnTo>
                  <a:pt x="465" y="813"/>
                </a:lnTo>
                <a:lnTo>
                  <a:pt x="409" y="816"/>
                </a:lnTo>
                <a:lnTo>
                  <a:pt x="354" y="813"/>
                </a:lnTo>
                <a:lnTo>
                  <a:pt x="301" y="802"/>
                </a:lnTo>
                <a:lnTo>
                  <a:pt x="250" y="784"/>
                </a:lnTo>
                <a:lnTo>
                  <a:pt x="203" y="760"/>
                </a:lnTo>
                <a:lnTo>
                  <a:pt x="159" y="731"/>
                </a:lnTo>
                <a:lnTo>
                  <a:pt x="120" y="697"/>
                </a:lnTo>
                <a:lnTo>
                  <a:pt x="86" y="658"/>
                </a:lnTo>
                <a:lnTo>
                  <a:pt x="57" y="614"/>
                </a:lnTo>
                <a:lnTo>
                  <a:pt x="33" y="567"/>
                </a:lnTo>
                <a:lnTo>
                  <a:pt x="15" y="516"/>
                </a:lnTo>
                <a:lnTo>
                  <a:pt x="4" y="463"/>
                </a:lnTo>
                <a:lnTo>
                  <a:pt x="0" y="408"/>
                </a:lnTo>
                <a:lnTo>
                  <a:pt x="4" y="353"/>
                </a:lnTo>
                <a:lnTo>
                  <a:pt x="15" y="299"/>
                </a:lnTo>
                <a:lnTo>
                  <a:pt x="33" y="249"/>
                </a:lnTo>
                <a:lnTo>
                  <a:pt x="57" y="202"/>
                </a:lnTo>
                <a:lnTo>
                  <a:pt x="86" y="159"/>
                </a:lnTo>
                <a:lnTo>
                  <a:pt x="120" y="119"/>
                </a:lnTo>
                <a:lnTo>
                  <a:pt x="159" y="84"/>
                </a:lnTo>
                <a:lnTo>
                  <a:pt x="203" y="55"/>
                </a:lnTo>
                <a:lnTo>
                  <a:pt x="250" y="31"/>
                </a:lnTo>
                <a:lnTo>
                  <a:pt x="301" y="14"/>
                </a:lnTo>
                <a:lnTo>
                  <a:pt x="354" y="3"/>
                </a:lnTo>
                <a:lnTo>
                  <a:pt x="409" y="0"/>
                </a:lnTo>
                <a:close/>
              </a:path>
            </a:pathLst>
          </a:custGeom>
          <a:solidFill>
            <a:srgbClr val="2B7D6B"/>
          </a:solidFill>
          <a:ln w="0">
            <a:noFill/>
          </a:ln>
        </p:spPr>
        <p:txBody>
          <a:bodyPr/>
          <a:p>
            <a:endParaRPr lang="en-US"/>
          </a:p>
        </p:txBody>
      </p:sp>
      <p:sp>
        <p:nvSpPr>
          <p:cNvPr id="10256" name="Freeform 17"/>
          <p:cNvSpPr>
            <a:spLocks noEditPoints="1"/>
          </p:cNvSpPr>
          <p:nvPr/>
        </p:nvSpPr>
        <p:spPr>
          <a:xfrm>
            <a:off x="6710363" y="3744913"/>
            <a:ext cx="1193800" cy="1189037"/>
          </a:xfrm>
          <a:custGeom>
            <a:avLst/>
            <a:gdLst/>
            <a:ahLst/>
            <a:cxnLst>
              <a:cxn ang="0">
                <a:pos x="531167" y="26435"/>
              </a:cxn>
              <a:cxn ang="0">
                <a:pos x="403941" y="57099"/>
              </a:cxn>
              <a:cxn ang="0">
                <a:pos x="289438" y="112084"/>
              </a:cxn>
              <a:cxn ang="0">
                <a:pos x="191899" y="190331"/>
              </a:cxn>
              <a:cxn ang="0">
                <a:pos x="112383" y="288668"/>
              </a:cxn>
              <a:cxn ang="0">
                <a:pos x="57252" y="402866"/>
              </a:cxn>
              <a:cxn ang="0">
                <a:pos x="26505" y="528696"/>
              </a:cxn>
              <a:cxn ang="0">
                <a:pos x="26505" y="661927"/>
              </a:cxn>
              <a:cxn ang="0">
                <a:pos x="57252" y="788814"/>
              </a:cxn>
              <a:cxn ang="0">
                <a:pos x="112383" y="900898"/>
              </a:cxn>
              <a:cxn ang="0">
                <a:pos x="191899" y="999235"/>
              </a:cxn>
              <a:cxn ang="0">
                <a:pos x="289438" y="1078540"/>
              </a:cxn>
              <a:cxn ang="0">
                <a:pos x="403941" y="1133524"/>
              </a:cxn>
              <a:cxn ang="0">
                <a:pos x="531167" y="1163131"/>
              </a:cxn>
              <a:cxn ang="0">
                <a:pos x="664754" y="1163131"/>
              </a:cxn>
              <a:cxn ang="0">
                <a:pos x="790919" y="1133524"/>
              </a:cxn>
              <a:cxn ang="0">
                <a:pos x="904362" y="1078540"/>
              </a:cxn>
              <a:cxn ang="0">
                <a:pos x="1002962" y="999235"/>
              </a:cxn>
              <a:cxn ang="0">
                <a:pos x="1082478" y="900898"/>
              </a:cxn>
              <a:cxn ang="0">
                <a:pos x="1138669" y="788814"/>
              </a:cxn>
              <a:cxn ang="0">
                <a:pos x="1167295" y="661927"/>
              </a:cxn>
              <a:cxn ang="0">
                <a:pos x="1167295" y="528696"/>
              </a:cxn>
              <a:cxn ang="0">
                <a:pos x="1138669" y="402866"/>
              </a:cxn>
              <a:cxn ang="0">
                <a:pos x="1082478" y="288668"/>
              </a:cxn>
              <a:cxn ang="0">
                <a:pos x="1002962" y="190331"/>
              </a:cxn>
              <a:cxn ang="0">
                <a:pos x="904362" y="112084"/>
              </a:cxn>
              <a:cxn ang="0">
                <a:pos x="790919" y="57099"/>
              </a:cxn>
              <a:cxn ang="0">
                <a:pos x="664754" y="26435"/>
              </a:cxn>
              <a:cxn ang="0">
                <a:pos x="597960" y="0"/>
              </a:cxn>
              <a:cxn ang="0">
                <a:pos x="733667" y="14803"/>
              </a:cxn>
              <a:cxn ang="0">
                <a:pos x="859833" y="61329"/>
              </a:cxn>
              <a:cxn ang="0">
                <a:pos x="971155" y="130059"/>
              </a:cxn>
              <a:cxn ang="0">
                <a:pos x="1063394" y="223110"/>
              </a:cxn>
              <a:cxn ang="0">
                <a:pos x="1134428" y="333078"/>
              </a:cxn>
              <a:cxn ang="0">
                <a:pos x="1178957" y="458908"/>
              </a:cxn>
              <a:cxn ang="0">
                <a:pos x="1193800" y="595312"/>
              </a:cxn>
              <a:cxn ang="0">
                <a:pos x="1178957" y="731715"/>
              </a:cxn>
              <a:cxn ang="0">
                <a:pos x="1134428" y="856488"/>
              </a:cxn>
              <a:cxn ang="0">
                <a:pos x="1063394" y="967514"/>
              </a:cxn>
              <a:cxn ang="0">
                <a:pos x="971155" y="1059507"/>
              </a:cxn>
              <a:cxn ang="0">
                <a:pos x="859833" y="1129295"/>
              </a:cxn>
              <a:cxn ang="0">
                <a:pos x="733667" y="1173705"/>
              </a:cxn>
              <a:cxn ang="0">
                <a:pos x="597960" y="1189566"/>
              </a:cxn>
              <a:cxn ang="0">
                <a:pos x="461193" y="1173705"/>
              </a:cxn>
              <a:cxn ang="0">
                <a:pos x="333967" y="1129295"/>
              </a:cxn>
              <a:cxn ang="0">
                <a:pos x="223705" y="1059507"/>
              </a:cxn>
              <a:cxn ang="0">
                <a:pos x="130406" y="967514"/>
              </a:cxn>
              <a:cxn ang="0">
                <a:pos x="61492" y="856488"/>
              </a:cxn>
              <a:cxn ang="0">
                <a:pos x="14843" y="731715"/>
              </a:cxn>
              <a:cxn ang="0">
                <a:pos x="0" y="595312"/>
              </a:cxn>
              <a:cxn ang="0">
                <a:pos x="14843" y="458908"/>
              </a:cxn>
              <a:cxn ang="0">
                <a:pos x="61492" y="333078"/>
              </a:cxn>
              <a:cxn ang="0">
                <a:pos x="130406" y="223110"/>
              </a:cxn>
              <a:cxn ang="0">
                <a:pos x="223705" y="130059"/>
              </a:cxn>
              <a:cxn ang="0">
                <a:pos x="333967" y="61329"/>
              </a:cxn>
              <a:cxn ang="0">
                <a:pos x="461193" y="14803"/>
              </a:cxn>
              <a:cxn ang="0">
                <a:pos x="597960" y="0"/>
              </a:cxn>
            </a:cxnLst>
            <a:pathLst>
              <a:path w="1126" h="1125">
                <a:moveTo>
                  <a:pt x="564" y="22"/>
                </a:moveTo>
                <a:lnTo>
                  <a:pt x="501" y="25"/>
                </a:lnTo>
                <a:lnTo>
                  <a:pt x="439" y="37"/>
                </a:lnTo>
                <a:lnTo>
                  <a:pt x="381" y="54"/>
                </a:lnTo>
                <a:lnTo>
                  <a:pt x="326" y="77"/>
                </a:lnTo>
                <a:lnTo>
                  <a:pt x="273" y="106"/>
                </a:lnTo>
                <a:lnTo>
                  <a:pt x="225" y="140"/>
                </a:lnTo>
                <a:lnTo>
                  <a:pt x="181" y="180"/>
                </a:lnTo>
                <a:lnTo>
                  <a:pt x="140" y="224"/>
                </a:lnTo>
                <a:lnTo>
                  <a:pt x="106" y="273"/>
                </a:lnTo>
                <a:lnTo>
                  <a:pt x="77" y="325"/>
                </a:lnTo>
                <a:lnTo>
                  <a:pt x="54" y="381"/>
                </a:lnTo>
                <a:lnTo>
                  <a:pt x="37" y="438"/>
                </a:lnTo>
                <a:lnTo>
                  <a:pt x="25" y="500"/>
                </a:lnTo>
                <a:lnTo>
                  <a:pt x="22" y="563"/>
                </a:lnTo>
                <a:lnTo>
                  <a:pt x="25" y="626"/>
                </a:lnTo>
                <a:lnTo>
                  <a:pt x="37" y="686"/>
                </a:lnTo>
                <a:lnTo>
                  <a:pt x="54" y="746"/>
                </a:lnTo>
                <a:lnTo>
                  <a:pt x="77" y="801"/>
                </a:lnTo>
                <a:lnTo>
                  <a:pt x="106" y="852"/>
                </a:lnTo>
                <a:lnTo>
                  <a:pt x="140" y="900"/>
                </a:lnTo>
                <a:lnTo>
                  <a:pt x="181" y="945"/>
                </a:lnTo>
                <a:lnTo>
                  <a:pt x="225" y="984"/>
                </a:lnTo>
                <a:lnTo>
                  <a:pt x="273" y="1020"/>
                </a:lnTo>
                <a:lnTo>
                  <a:pt x="326" y="1049"/>
                </a:lnTo>
                <a:lnTo>
                  <a:pt x="381" y="1072"/>
                </a:lnTo>
                <a:lnTo>
                  <a:pt x="439" y="1089"/>
                </a:lnTo>
                <a:lnTo>
                  <a:pt x="501" y="1100"/>
                </a:lnTo>
                <a:lnTo>
                  <a:pt x="564" y="1104"/>
                </a:lnTo>
                <a:lnTo>
                  <a:pt x="627" y="1100"/>
                </a:lnTo>
                <a:lnTo>
                  <a:pt x="687" y="1089"/>
                </a:lnTo>
                <a:lnTo>
                  <a:pt x="746" y="1072"/>
                </a:lnTo>
                <a:lnTo>
                  <a:pt x="802" y="1049"/>
                </a:lnTo>
                <a:lnTo>
                  <a:pt x="853" y="1020"/>
                </a:lnTo>
                <a:lnTo>
                  <a:pt x="901" y="984"/>
                </a:lnTo>
                <a:lnTo>
                  <a:pt x="946" y="945"/>
                </a:lnTo>
                <a:lnTo>
                  <a:pt x="986" y="900"/>
                </a:lnTo>
                <a:lnTo>
                  <a:pt x="1021" y="852"/>
                </a:lnTo>
                <a:lnTo>
                  <a:pt x="1050" y="801"/>
                </a:lnTo>
                <a:lnTo>
                  <a:pt x="1074" y="746"/>
                </a:lnTo>
                <a:lnTo>
                  <a:pt x="1091" y="686"/>
                </a:lnTo>
                <a:lnTo>
                  <a:pt x="1101" y="626"/>
                </a:lnTo>
                <a:lnTo>
                  <a:pt x="1105" y="563"/>
                </a:lnTo>
                <a:lnTo>
                  <a:pt x="1101" y="500"/>
                </a:lnTo>
                <a:lnTo>
                  <a:pt x="1091" y="438"/>
                </a:lnTo>
                <a:lnTo>
                  <a:pt x="1074" y="381"/>
                </a:lnTo>
                <a:lnTo>
                  <a:pt x="1050" y="325"/>
                </a:lnTo>
                <a:lnTo>
                  <a:pt x="1021" y="273"/>
                </a:lnTo>
                <a:lnTo>
                  <a:pt x="986" y="224"/>
                </a:lnTo>
                <a:lnTo>
                  <a:pt x="946" y="180"/>
                </a:lnTo>
                <a:lnTo>
                  <a:pt x="901" y="140"/>
                </a:lnTo>
                <a:lnTo>
                  <a:pt x="853" y="106"/>
                </a:lnTo>
                <a:lnTo>
                  <a:pt x="802" y="77"/>
                </a:lnTo>
                <a:lnTo>
                  <a:pt x="746" y="54"/>
                </a:lnTo>
                <a:lnTo>
                  <a:pt x="687" y="37"/>
                </a:lnTo>
                <a:lnTo>
                  <a:pt x="627" y="25"/>
                </a:lnTo>
                <a:lnTo>
                  <a:pt x="564" y="22"/>
                </a:lnTo>
                <a:close/>
                <a:moveTo>
                  <a:pt x="564" y="0"/>
                </a:moveTo>
                <a:lnTo>
                  <a:pt x="629" y="4"/>
                </a:lnTo>
                <a:lnTo>
                  <a:pt x="692" y="14"/>
                </a:lnTo>
                <a:lnTo>
                  <a:pt x="753" y="33"/>
                </a:lnTo>
                <a:lnTo>
                  <a:pt x="811" y="58"/>
                </a:lnTo>
                <a:lnTo>
                  <a:pt x="865" y="88"/>
                </a:lnTo>
                <a:lnTo>
                  <a:pt x="916" y="123"/>
                </a:lnTo>
                <a:lnTo>
                  <a:pt x="962" y="165"/>
                </a:lnTo>
                <a:lnTo>
                  <a:pt x="1003" y="211"/>
                </a:lnTo>
                <a:lnTo>
                  <a:pt x="1039" y="261"/>
                </a:lnTo>
                <a:lnTo>
                  <a:pt x="1070" y="315"/>
                </a:lnTo>
                <a:lnTo>
                  <a:pt x="1093" y="373"/>
                </a:lnTo>
                <a:lnTo>
                  <a:pt x="1112" y="434"/>
                </a:lnTo>
                <a:lnTo>
                  <a:pt x="1122" y="497"/>
                </a:lnTo>
                <a:lnTo>
                  <a:pt x="1126" y="563"/>
                </a:lnTo>
                <a:lnTo>
                  <a:pt x="1122" y="629"/>
                </a:lnTo>
                <a:lnTo>
                  <a:pt x="1112" y="692"/>
                </a:lnTo>
                <a:lnTo>
                  <a:pt x="1093" y="752"/>
                </a:lnTo>
                <a:lnTo>
                  <a:pt x="1070" y="810"/>
                </a:lnTo>
                <a:lnTo>
                  <a:pt x="1039" y="864"/>
                </a:lnTo>
                <a:lnTo>
                  <a:pt x="1003" y="915"/>
                </a:lnTo>
                <a:lnTo>
                  <a:pt x="962" y="961"/>
                </a:lnTo>
                <a:lnTo>
                  <a:pt x="916" y="1002"/>
                </a:lnTo>
                <a:lnTo>
                  <a:pt x="865" y="1038"/>
                </a:lnTo>
                <a:lnTo>
                  <a:pt x="811" y="1068"/>
                </a:lnTo>
                <a:lnTo>
                  <a:pt x="753" y="1092"/>
                </a:lnTo>
                <a:lnTo>
                  <a:pt x="692" y="1110"/>
                </a:lnTo>
                <a:lnTo>
                  <a:pt x="629" y="1121"/>
                </a:lnTo>
                <a:lnTo>
                  <a:pt x="564" y="1125"/>
                </a:lnTo>
                <a:lnTo>
                  <a:pt x="498" y="1121"/>
                </a:lnTo>
                <a:lnTo>
                  <a:pt x="435" y="1110"/>
                </a:lnTo>
                <a:lnTo>
                  <a:pt x="373" y="1092"/>
                </a:lnTo>
                <a:lnTo>
                  <a:pt x="315" y="1068"/>
                </a:lnTo>
                <a:lnTo>
                  <a:pt x="261" y="1038"/>
                </a:lnTo>
                <a:lnTo>
                  <a:pt x="211" y="1002"/>
                </a:lnTo>
                <a:lnTo>
                  <a:pt x="165" y="961"/>
                </a:lnTo>
                <a:lnTo>
                  <a:pt x="123" y="915"/>
                </a:lnTo>
                <a:lnTo>
                  <a:pt x="88" y="864"/>
                </a:lnTo>
                <a:lnTo>
                  <a:pt x="58" y="810"/>
                </a:lnTo>
                <a:lnTo>
                  <a:pt x="33" y="752"/>
                </a:lnTo>
                <a:lnTo>
                  <a:pt x="14" y="692"/>
                </a:lnTo>
                <a:lnTo>
                  <a:pt x="4" y="629"/>
                </a:lnTo>
                <a:lnTo>
                  <a:pt x="0" y="563"/>
                </a:lnTo>
                <a:lnTo>
                  <a:pt x="4" y="497"/>
                </a:lnTo>
                <a:lnTo>
                  <a:pt x="14" y="434"/>
                </a:lnTo>
                <a:lnTo>
                  <a:pt x="33" y="373"/>
                </a:lnTo>
                <a:lnTo>
                  <a:pt x="58" y="315"/>
                </a:lnTo>
                <a:lnTo>
                  <a:pt x="88" y="261"/>
                </a:lnTo>
                <a:lnTo>
                  <a:pt x="123" y="211"/>
                </a:lnTo>
                <a:lnTo>
                  <a:pt x="165" y="165"/>
                </a:lnTo>
                <a:lnTo>
                  <a:pt x="211" y="123"/>
                </a:lnTo>
                <a:lnTo>
                  <a:pt x="261" y="88"/>
                </a:lnTo>
                <a:lnTo>
                  <a:pt x="315" y="58"/>
                </a:lnTo>
                <a:lnTo>
                  <a:pt x="373" y="33"/>
                </a:lnTo>
                <a:lnTo>
                  <a:pt x="435" y="14"/>
                </a:lnTo>
                <a:lnTo>
                  <a:pt x="498" y="4"/>
                </a:lnTo>
                <a:lnTo>
                  <a:pt x="564" y="0"/>
                </a:lnTo>
                <a:close/>
              </a:path>
            </a:pathLst>
          </a:custGeom>
          <a:solidFill>
            <a:srgbClr val="74CEBB"/>
          </a:solidFill>
          <a:ln w="0">
            <a:noFill/>
          </a:ln>
        </p:spPr>
        <p:txBody>
          <a:bodyPr/>
          <a:p>
            <a:endParaRPr lang="en-US"/>
          </a:p>
        </p:txBody>
      </p:sp>
      <p:sp>
        <p:nvSpPr>
          <p:cNvPr id="10257" name="Freeform 18"/>
          <p:cNvSpPr/>
          <p:nvPr/>
        </p:nvSpPr>
        <p:spPr>
          <a:xfrm>
            <a:off x="6875463" y="3906838"/>
            <a:ext cx="865187" cy="866775"/>
          </a:xfrm>
          <a:custGeom>
            <a:avLst/>
            <a:gdLst/>
            <a:ahLst/>
            <a:cxnLst>
              <a:cxn ang="0">
                <a:pos x="433388" y="0"/>
              </a:cxn>
              <a:cxn ang="0">
                <a:pos x="491668" y="2122"/>
              </a:cxn>
              <a:cxn ang="0">
                <a:pos x="546769" y="14853"/>
              </a:cxn>
              <a:cxn ang="0">
                <a:pos x="601869" y="32889"/>
              </a:cxn>
              <a:cxn ang="0">
                <a:pos x="651672" y="58351"/>
              </a:cxn>
              <a:cxn ang="0">
                <a:pos x="697236" y="89118"/>
              </a:cxn>
              <a:cxn ang="0">
                <a:pos x="739621" y="126250"/>
              </a:cxn>
              <a:cxn ang="0">
                <a:pos x="775649" y="168688"/>
              </a:cxn>
              <a:cxn ang="0">
                <a:pos x="806378" y="214307"/>
              </a:cxn>
              <a:cxn ang="0">
                <a:pos x="831809" y="264171"/>
              </a:cxn>
              <a:cxn ang="0">
                <a:pos x="850882" y="317217"/>
              </a:cxn>
              <a:cxn ang="0">
                <a:pos x="861478" y="373447"/>
              </a:cxn>
              <a:cxn ang="0">
                <a:pos x="865717" y="432859"/>
              </a:cxn>
              <a:cxn ang="0">
                <a:pos x="861478" y="491210"/>
              </a:cxn>
              <a:cxn ang="0">
                <a:pos x="850882" y="547439"/>
              </a:cxn>
              <a:cxn ang="0">
                <a:pos x="831809" y="601546"/>
              </a:cxn>
              <a:cxn ang="0">
                <a:pos x="806378" y="651410"/>
              </a:cxn>
              <a:cxn ang="0">
                <a:pos x="775649" y="697029"/>
              </a:cxn>
              <a:cxn ang="0">
                <a:pos x="739621" y="739467"/>
              </a:cxn>
              <a:cxn ang="0">
                <a:pos x="697236" y="775538"/>
              </a:cxn>
              <a:cxn ang="0">
                <a:pos x="651672" y="806305"/>
              </a:cxn>
              <a:cxn ang="0">
                <a:pos x="601869" y="830706"/>
              </a:cxn>
              <a:cxn ang="0">
                <a:pos x="546769" y="850864"/>
              </a:cxn>
              <a:cxn ang="0">
                <a:pos x="491668" y="861473"/>
              </a:cxn>
              <a:cxn ang="0">
                <a:pos x="433388" y="865717"/>
              </a:cxn>
              <a:cxn ang="0">
                <a:pos x="374049" y="861473"/>
              </a:cxn>
              <a:cxn ang="0">
                <a:pos x="317889" y="850864"/>
              </a:cxn>
              <a:cxn ang="0">
                <a:pos x="264907" y="830706"/>
              </a:cxn>
              <a:cxn ang="0">
                <a:pos x="214045" y="806305"/>
              </a:cxn>
              <a:cxn ang="0">
                <a:pos x="168481" y="775538"/>
              </a:cxn>
              <a:cxn ang="0">
                <a:pos x="126096" y="739467"/>
              </a:cxn>
              <a:cxn ang="0">
                <a:pos x="89009" y="697029"/>
              </a:cxn>
              <a:cxn ang="0">
                <a:pos x="58280" y="651410"/>
              </a:cxn>
              <a:cxn ang="0">
                <a:pos x="32849" y="601546"/>
              </a:cxn>
              <a:cxn ang="0">
                <a:pos x="14835" y="547439"/>
              </a:cxn>
              <a:cxn ang="0">
                <a:pos x="3179" y="491210"/>
              </a:cxn>
              <a:cxn ang="0">
                <a:pos x="0" y="432859"/>
              </a:cxn>
              <a:cxn ang="0">
                <a:pos x="3179" y="373447"/>
              </a:cxn>
              <a:cxn ang="0">
                <a:pos x="14835" y="317217"/>
              </a:cxn>
              <a:cxn ang="0">
                <a:pos x="32849" y="264171"/>
              </a:cxn>
              <a:cxn ang="0">
                <a:pos x="58280" y="214307"/>
              </a:cxn>
              <a:cxn ang="0">
                <a:pos x="89009" y="168688"/>
              </a:cxn>
              <a:cxn ang="0">
                <a:pos x="126096" y="126250"/>
              </a:cxn>
              <a:cxn ang="0">
                <a:pos x="168481" y="89118"/>
              </a:cxn>
              <a:cxn ang="0">
                <a:pos x="214045" y="58351"/>
              </a:cxn>
              <a:cxn ang="0">
                <a:pos x="264907" y="32889"/>
              </a:cxn>
              <a:cxn ang="0">
                <a:pos x="317889" y="14853"/>
              </a:cxn>
              <a:cxn ang="0">
                <a:pos x="374049" y="2122"/>
              </a:cxn>
              <a:cxn ang="0">
                <a:pos x="433388" y="0"/>
              </a:cxn>
            </a:cxnLst>
            <a:pathLst>
              <a:path w="817" h="816">
                <a:moveTo>
                  <a:pt x="409" y="0"/>
                </a:moveTo>
                <a:lnTo>
                  <a:pt x="464" y="2"/>
                </a:lnTo>
                <a:lnTo>
                  <a:pt x="516" y="14"/>
                </a:lnTo>
                <a:lnTo>
                  <a:pt x="568" y="31"/>
                </a:lnTo>
                <a:lnTo>
                  <a:pt x="615" y="55"/>
                </a:lnTo>
                <a:lnTo>
                  <a:pt x="658" y="84"/>
                </a:lnTo>
                <a:lnTo>
                  <a:pt x="698" y="119"/>
                </a:lnTo>
                <a:lnTo>
                  <a:pt x="732" y="159"/>
                </a:lnTo>
                <a:lnTo>
                  <a:pt x="761" y="202"/>
                </a:lnTo>
                <a:lnTo>
                  <a:pt x="785" y="249"/>
                </a:lnTo>
                <a:lnTo>
                  <a:pt x="803" y="299"/>
                </a:lnTo>
                <a:lnTo>
                  <a:pt x="813" y="352"/>
                </a:lnTo>
                <a:lnTo>
                  <a:pt x="817" y="408"/>
                </a:lnTo>
                <a:lnTo>
                  <a:pt x="813" y="463"/>
                </a:lnTo>
                <a:lnTo>
                  <a:pt x="803" y="516"/>
                </a:lnTo>
                <a:lnTo>
                  <a:pt x="785" y="567"/>
                </a:lnTo>
                <a:lnTo>
                  <a:pt x="761" y="614"/>
                </a:lnTo>
                <a:lnTo>
                  <a:pt x="732" y="657"/>
                </a:lnTo>
                <a:lnTo>
                  <a:pt x="698" y="697"/>
                </a:lnTo>
                <a:lnTo>
                  <a:pt x="658" y="731"/>
                </a:lnTo>
                <a:lnTo>
                  <a:pt x="615" y="760"/>
                </a:lnTo>
                <a:lnTo>
                  <a:pt x="568" y="783"/>
                </a:lnTo>
                <a:lnTo>
                  <a:pt x="516" y="802"/>
                </a:lnTo>
                <a:lnTo>
                  <a:pt x="464" y="812"/>
                </a:lnTo>
                <a:lnTo>
                  <a:pt x="409" y="816"/>
                </a:lnTo>
                <a:lnTo>
                  <a:pt x="353" y="812"/>
                </a:lnTo>
                <a:lnTo>
                  <a:pt x="300" y="802"/>
                </a:lnTo>
                <a:lnTo>
                  <a:pt x="250" y="783"/>
                </a:lnTo>
                <a:lnTo>
                  <a:pt x="202" y="760"/>
                </a:lnTo>
                <a:lnTo>
                  <a:pt x="159" y="731"/>
                </a:lnTo>
                <a:lnTo>
                  <a:pt x="119" y="697"/>
                </a:lnTo>
                <a:lnTo>
                  <a:pt x="84" y="657"/>
                </a:lnTo>
                <a:lnTo>
                  <a:pt x="55" y="614"/>
                </a:lnTo>
                <a:lnTo>
                  <a:pt x="31" y="567"/>
                </a:lnTo>
                <a:lnTo>
                  <a:pt x="14" y="516"/>
                </a:lnTo>
                <a:lnTo>
                  <a:pt x="3" y="463"/>
                </a:lnTo>
                <a:lnTo>
                  <a:pt x="0" y="408"/>
                </a:lnTo>
                <a:lnTo>
                  <a:pt x="3" y="352"/>
                </a:lnTo>
                <a:lnTo>
                  <a:pt x="14" y="299"/>
                </a:lnTo>
                <a:lnTo>
                  <a:pt x="31" y="249"/>
                </a:lnTo>
                <a:lnTo>
                  <a:pt x="55" y="202"/>
                </a:lnTo>
                <a:lnTo>
                  <a:pt x="84" y="159"/>
                </a:lnTo>
                <a:lnTo>
                  <a:pt x="119" y="119"/>
                </a:lnTo>
                <a:lnTo>
                  <a:pt x="159" y="84"/>
                </a:lnTo>
                <a:lnTo>
                  <a:pt x="202" y="55"/>
                </a:lnTo>
                <a:lnTo>
                  <a:pt x="250" y="31"/>
                </a:lnTo>
                <a:lnTo>
                  <a:pt x="300" y="14"/>
                </a:lnTo>
                <a:lnTo>
                  <a:pt x="353" y="2"/>
                </a:lnTo>
                <a:lnTo>
                  <a:pt x="409" y="0"/>
                </a:lnTo>
                <a:close/>
              </a:path>
            </a:pathLst>
          </a:custGeom>
          <a:solidFill>
            <a:srgbClr val="74CEBB"/>
          </a:solidFill>
          <a:ln w="0">
            <a:noFill/>
          </a:ln>
        </p:spPr>
        <p:txBody>
          <a:bodyPr/>
          <a:p>
            <a:endParaRPr lang="en-US"/>
          </a:p>
        </p:txBody>
      </p:sp>
      <p:sp>
        <p:nvSpPr>
          <p:cNvPr id="22" name="Freeform 6"/>
          <p:cNvSpPr/>
          <p:nvPr/>
        </p:nvSpPr>
        <p:spPr bwMode="auto">
          <a:xfrm>
            <a:off x="7902575" y="2801938"/>
            <a:ext cx="1793875" cy="1793875"/>
          </a:xfrm>
          <a:custGeom>
            <a:avLst/>
            <a:gdLst>
              <a:gd name="T0" fmla="*/ 1440 w 2671"/>
              <a:gd name="T1" fmla="*/ 4 h 2670"/>
              <a:gd name="T2" fmla="*/ 1642 w 2671"/>
              <a:gd name="T3" fmla="*/ 35 h 2670"/>
              <a:gd name="T4" fmla="*/ 1833 w 2671"/>
              <a:gd name="T5" fmla="*/ 95 h 2670"/>
              <a:gd name="T6" fmla="*/ 2010 w 2671"/>
              <a:gd name="T7" fmla="*/ 182 h 2670"/>
              <a:gd name="T8" fmla="*/ 2172 w 2671"/>
              <a:gd name="T9" fmla="*/ 292 h 2670"/>
              <a:gd name="T10" fmla="*/ 2314 w 2671"/>
              <a:gd name="T11" fmla="*/ 426 h 2670"/>
              <a:gd name="T12" fmla="*/ 2437 w 2671"/>
              <a:gd name="T13" fmla="*/ 579 h 2670"/>
              <a:gd name="T14" fmla="*/ 2536 w 2671"/>
              <a:gd name="T15" fmla="*/ 748 h 2670"/>
              <a:gd name="T16" fmla="*/ 2610 w 2671"/>
              <a:gd name="T17" fmla="*/ 932 h 2670"/>
              <a:gd name="T18" fmla="*/ 2656 w 2671"/>
              <a:gd name="T19" fmla="*/ 1127 h 2670"/>
              <a:gd name="T20" fmla="*/ 2671 w 2671"/>
              <a:gd name="T21" fmla="*/ 1335 h 2670"/>
              <a:gd name="T22" fmla="*/ 2656 w 2671"/>
              <a:gd name="T23" fmla="*/ 1541 h 2670"/>
              <a:gd name="T24" fmla="*/ 2610 w 2671"/>
              <a:gd name="T25" fmla="*/ 1738 h 2670"/>
              <a:gd name="T26" fmla="*/ 2536 w 2671"/>
              <a:gd name="T27" fmla="*/ 1921 h 2670"/>
              <a:gd name="T28" fmla="*/ 2437 w 2671"/>
              <a:gd name="T29" fmla="*/ 2091 h 2670"/>
              <a:gd name="T30" fmla="*/ 2314 w 2671"/>
              <a:gd name="T31" fmla="*/ 2243 h 2670"/>
              <a:gd name="T32" fmla="*/ 2172 w 2671"/>
              <a:gd name="T33" fmla="*/ 2376 h 2670"/>
              <a:gd name="T34" fmla="*/ 2010 w 2671"/>
              <a:gd name="T35" fmla="*/ 2487 h 2670"/>
              <a:gd name="T36" fmla="*/ 1833 w 2671"/>
              <a:gd name="T37" fmla="*/ 2574 h 2670"/>
              <a:gd name="T38" fmla="*/ 1642 w 2671"/>
              <a:gd name="T39" fmla="*/ 2634 h 2670"/>
              <a:gd name="T40" fmla="*/ 1440 w 2671"/>
              <a:gd name="T41" fmla="*/ 2664 h 2670"/>
              <a:gd name="T42" fmla="*/ 1231 w 2671"/>
              <a:gd name="T43" fmla="*/ 2664 h 2670"/>
              <a:gd name="T44" fmla="*/ 1030 w 2671"/>
              <a:gd name="T45" fmla="*/ 2634 h 2670"/>
              <a:gd name="T46" fmla="*/ 838 w 2671"/>
              <a:gd name="T47" fmla="*/ 2574 h 2670"/>
              <a:gd name="T48" fmla="*/ 662 w 2671"/>
              <a:gd name="T49" fmla="*/ 2487 h 2670"/>
              <a:gd name="T50" fmla="*/ 500 w 2671"/>
              <a:gd name="T51" fmla="*/ 2376 h 2670"/>
              <a:gd name="T52" fmla="*/ 357 w 2671"/>
              <a:gd name="T53" fmla="*/ 2243 h 2670"/>
              <a:gd name="T54" fmla="*/ 235 w 2671"/>
              <a:gd name="T55" fmla="*/ 2091 h 2670"/>
              <a:gd name="T56" fmla="*/ 135 w 2671"/>
              <a:gd name="T57" fmla="*/ 1921 h 2670"/>
              <a:gd name="T58" fmla="*/ 61 w 2671"/>
              <a:gd name="T59" fmla="*/ 1738 h 2670"/>
              <a:gd name="T60" fmla="*/ 15 w 2671"/>
              <a:gd name="T61" fmla="*/ 1541 h 2670"/>
              <a:gd name="T62" fmla="*/ 0 w 2671"/>
              <a:gd name="T63" fmla="*/ 1335 h 2670"/>
              <a:gd name="T64" fmla="*/ 15 w 2671"/>
              <a:gd name="T65" fmla="*/ 1127 h 2670"/>
              <a:gd name="T66" fmla="*/ 61 w 2671"/>
              <a:gd name="T67" fmla="*/ 932 h 2670"/>
              <a:gd name="T68" fmla="*/ 135 w 2671"/>
              <a:gd name="T69" fmla="*/ 748 h 2670"/>
              <a:gd name="T70" fmla="*/ 235 w 2671"/>
              <a:gd name="T71" fmla="*/ 579 h 2670"/>
              <a:gd name="T72" fmla="*/ 357 w 2671"/>
              <a:gd name="T73" fmla="*/ 426 h 2670"/>
              <a:gd name="T74" fmla="*/ 500 w 2671"/>
              <a:gd name="T75" fmla="*/ 292 h 2670"/>
              <a:gd name="T76" fmla="*/ 662 w 2671"/>
              <a:gd name="T77" fmla="*/ 182 h 2670"/>
              <a:gd name="T78" fmla="*/ 838 w 2671"/>
              <a:gd name="T79" fmla="*/ 95 h 2670"/>
              <a:gd name="T80" fmla="*/ 1030 w 2671"/>
              <a:gd name="T81" fmla="*/ 35 h 2670"/>
              <a:gd name="T82" fmla="*/ 1231 w 2671"/>
              <a:gd name="T83" fmla="*/ 4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71" h="2670">
                <a:moveTo>
                  <a:pt x="1336" y="0"/>
                </a:moveTo>
                <a:lnTo>
                  <a:pt x="1440" y="4"/>
                </a:lnTo>
                <a:lnTo>
                  <a:pt x="1542" y="15"/>
                </a:lnTo>
                <a:lnTo>
                  <a:pt x="1642" y="35"/>
                </a:lnTo>
                <a:lnTo>
                  <a:pt x="1740" y="61"/>
                </a:lnTo>
                <a:lnTo>
                  <a:pt x="1833" y="95"/>
                </a:lnTo>
                <a:lnTo>
                  <a:pt x="1924" y="135"/>
                </a:lnTo>
                <a:lnTo>
                  <a:pt x="2010" y="182"/>
                </a:lnTo>
                <a:lnTo>
                  <a:pt x="2093" y="235"/>
                </a:lnTo>
                <a:lnTo>
                  <a:pt x="2172" y="292"/>
                </a:lnTo>
                <a:lnTo>
                  <a:pt x="2246" y="357"/>
                </a:lnTo>
                <a:lnTo>
                  <a:pt x="2314" y="426"/>
                </a:lnTo>
                <a:lnTo>
                  <a:pt x="2378" y="500"/>
                </a:lnTo>
                <a:lnTo>
                  <a:pt x="2437" y="579"/>
                </a:lnTo>
                <a:lnTo>
                  <a:pt x="2490" y="661"/>
                </a:lnTo>
                <a:lnTo>
                  <a:pt x="2536" y="748"/>
                </a:lnTo>
                <a:lnTo>
                  <a:pt x="2577" y="837"/>
                </a:lnTo>
                <a:lnTo>
                  <a:pt x="2610" y="932"/>
                </a:lnTo>
                <a:lnTo>
                  <a:pt x="2637" y="1029"/>
                </a:lnTo>
                <a:lnTo>
                  <a:pt x="2656" y="1127"/>
                </a:lnTo>
                <a:lnTo>
                  <a:pt x="2667" y="1230"/>
                </a:lnTo>
                <a:lnTo>
                  <a:pt x="2671" y="1335"/>
                </a:lnTo>
                <a:lnTo>
                  <a:pt x="2667" y="1438"/>
                </a:lnTo>
                <a:lnTo>
                  <a:pt x="2656" y="1541"/>
                </a:lnTo>
                <a:lnTo>
                  <a:pt x="2637" y="1641"/>
                </a:lnTo>
                <a:lnTo>
                  <a:pt x="2610" y="1738"/>
                </a:lnTo>
                <a:lnTo>
                  <a:pt x="2577" y="1831"/>
                </a:lnTo>
                <a:lnTo>
                  <a:pt x="2536" y="1921"/>
                </a:lnTo>
                <a:lnTo>
                  <a:pt x="2490" y="2008"/>
                </a:lnTo>
                <a:lnTo>
                  <a:pt x="2437" y="2091"/>
                </a:lnTo>
                <a:lnTo>
                  <a:pt x="2378" y="2170"/>
                </a:lnTo>
                <a:lnTo>
                  <a:pt x="2314" y="2243"/>
                </a:lnTo>
                <a:lnTo>
                  <a:pt x="2246" y="2313"/>
                </a:lnTo>
                <a:lnTo>
                  <a:pt x="2172" y="2376"/>
                </a:lnTo>
                <a:lnTo>
                  <a:pt x="2093" y="2435"/>
                </a:lnTo>
                <a:lnTo>
                  <a:pt x="2010" y="2487"/>
                </a:lnTo>
                <a:lnTo>
                  <a:pt x="1924" y="2533"/>
                </a:lnTo>
                <a:lnTo>
                  <a:pt x="1833" y="2574"/>
                </a:lnTo>
                <a:lnTo>
                  <a:pt x="1740" y="2607"/>
                </a:lnTo>
                <a:lnTo>
                  <a:pt x="1642" y="2634"/>
                </a:lnTo>
                <a:lnTo>
                  <a:pt x="1542" y="2653"/>
                </a:lnTo>
                <a:lnTo>
                  <a:pt x="1440" y="2664"/>
                </a:lnTo>
                <a:lnTo>
                  <a:pt x="1336" y="2670"/>
                </a:lnTo>
                <a:lnTo>
                  <a:pt x="1231" y="2664"/>
                </a:lnTo>
                <a:lnTo>
                  <a:pt x="1128" y="2653"/>
                </a:lnTo>
                <a:lnTo>
                  <a:pt x="1030" y="2634"/>
                </a:lnTo>
                <a:lnTo>
                  <a:pt x="933" y="2607"/>
                </a:lnTo>
                <a:lnTo>
                  <a:pt x="838" y="2574"/>
                </a:lnTo>
                <a:lnTo>
                  <a:pt x="749" y="2533"/>
                </a:lnTo>
                <a:lnTo>
                  <a:pt x="662" y="2487"/>
                </a:lnTo>
                <a:lnTo>
                  <a:pt x="578" y="2435"/>
                </a:lnTo>
                <a:lnTo>
                  <a:pt x="500" y="2376"/>
                </a:lnTo>
                <a:lnTo>
                  <a:pt x="425" y="2313"/>
                </a:lnTo>
                <a:lnTo>
                  <a:pt x="357" y="2243"/>
                </a:lnTo>
                <a:lnTo>
                  <a:pt x="293" y="2170"/>
                </a:lnTo>
                <a:lnTo>
                  <a:pt x="235" y="2091"/>
                </a:lnTo>
                <a:lnTo>
                  <a:pt x="182" y="2008"/>
                </a:lnTo>
                <a:lnTo>
                  <a:pt x="135" y="1921"/>
                </a:lnTo>
                <a:lnTo>
                  <a:pt x="95" y="1831"/>
                </a:lnTo>
                <a:lnTo>
                  <a:pt x="61" y="1738"/>
                </a:lnTo>
                <a:lnTo>
                  <a:pt x="35" y="1641"/>
                </a:lnTo>
                <a:lnTo>
                  <a:pt x="15" y="1541"/>
                </a:lnTo>
                <a:lnTo>
                  <a:pt x="3" y="1438"/>
                </a:lnTo>
                <a:lnTo>
                  <a:pt x="0" y="1335"/>
                </a:lnTo>
                <a:lnTo>
                  <a:pt x="3" y="1230"/>
                </a:lnTo>
                <a:lnTo>
                  <a:pt x="15" y="1127"/>
                </a:lnTo>
                <a:lnTo>
                  <a:pt x="35" y="1029"/>
                </a:lnTo>
                <a:lnTo>
                  <a:pt x="61" y="932"/>
                </a:lnTo>
                <a:lnTo>
                  <a:pt x="95" y="837"/>
                </a:lnTo>
                <a:lnTo>
                  <a:pt x="135" y="748"/>
                </a:lnTo>
                <a:lnTo>
                  <a:pt x="182" y="661"/>
                </a:lnTo>
                <a:lnTo>
                  <a:pt x="235" y="579"/>
                </a:lnTo>
                <a:lnTo>
                  <a:pt x="293" y="500"/>
                </a:lnTo>
                <a:lnTo>
                  <a:pt x="357" y="426"/>
                </a:lnTo>
                <a:lnTo>
                  <a:pt x="425" y="357"/>
                </a:lnTo>
                <a:lnTo>
                  <a:pt x="500" y="292"/>
                </a:lnTo>
                <a:lnTo>
                  <a:pt x="578" y="235"/>
                </a:lnTo>
                <a:lnTo>
                  <a:pt x="662" y="182"/>
                </a:lnTo>
                <a:lnTo>
                  <a:pt x="749" y="135"/>
                </a:lnTo>
                <a:lnTo>
                  <a:pt x="838" y="95"/>
                </a:lnTo>
                <a:lnTo>
                  <a:pt x="933" y="61"/>
                </a:lnTo>
                <a:lnTo>
                  <a:pt x="1030" y="35"/>
                </a:lnTo>
                <a:lnTo>
                  <a:pt x="1128" y="15"/>
                </a:lnTo>
                <a:lnTo>
                  <a:pt x="1231" y="4"/>
                </a:lnTo>
                <a:lnTo>
                  <a:pt x="1336" y="0"/>
                </a:lnTo>
                <a:close/>
              </a:path>
            </a:pathLst>
          </a:custGeom>
          <a:solidFill>
            <a:schemeClr val="bg2">
              <a:lumMod val="50000"/>
            </a:schemeClr>
          </a:solidFill>
          <a:ln w="38100">
            <a:noFill/>
            <a:prstDash val="solid"/>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mn-lt"/>
              <a:ea typeface="+mn-ea"/>
              <a:cs typeface="+mn-cs"/>
            </a:endParaRPr>
          </a:p>
        </p:txBody>
      </p:sp>
      <p:sp>
        <p:nvSpPr>
          <p:cNvPr id="10265" name="Freeform 9"/>
          <p:cNvSpPr>
            <a:spLocks noEditPoints="1"/>
          </p:cNvSpPr>
          <p:nvPr/>
        </p:nvSpPr>
        <p:spPr>
          <a:xfrm>
            <a:off x="8491538" y="3365500"/>
            <a:ext cx="615950" cy="666750"/>
          </a:xfrm>
          <a:custGeom>
            <a:avLst/>
            <a:gdLst/>
            <a:ahLst/>
            <a:cxnLst>
              <a:cxn ang="0">
                <a:pos x="98665" y="473998"/>
              </a:cxn>
              <a:cxn ang="0">
                <a:pos x="24412" y="573680"/>
              </a:cxn>
              <a:cxn ang="0">
                <a:pos x="31532" y="615384"/>
              </a:cxn>
              <a:cxn ang="0">
                <a:pos x="55944" y="629624"/>
              </a:cxn>
              <a:cxn ang="0">
                <a:pos x="62047" y="614367"/>
              </a:cxn>
              <a:cxn ang="0">
                <a:pos x="48824" y="594023"/>
              </a:cxn>
              <a:cxn ang="0">
                <a:pos x="54927" y="565543"/>
              </a:cxn>
              <a:cxn ang="0">
                <a:pos x="120025" y="479084"/>
              </a:cxn>
              <a:cxn ang="0">
                <a:pos x="110871" y="426191"/>
              </a:cxn>
              <a:cxn ang="0">
                <a:pos x="199364" y="509599"/>
              </a:cxn>
              <a:cxn ang="0">
                <a:pos x="127145" y="653019"/>
              </a:cxn>
              <a:cxn ang="0">
                <a:pos x="65098" y="666242"/>
              </a:cxn>
              <a:cxn ang="0">
                <a:pos x="14240" y="634710"/>
              </a:cxn>
              <a:cxn ang="0">
                <a:pos x="0" y="583852"/>
              </a:cxn>
              <a:cxn ang="0">
                <a:pos x="18309" y="535028"/>
              </a:cxn>
              <a:cxn ang="0">
                <a:pos x="370247" y="138334"/>
              </a:cxn>
              <a:cxn ang="0">
                <a:pos x="387539" y="161729"/>
              </a:cxn>
              <a:cxn ang="0">
                <a:pos x="466877" y="232930"/>
              </a:cxn>
              <a:cxn ang="0">
                <a:pos x="482135" y="257342"/>
              </a:cxn>
              <a:cxn ang="0">
                <a:pos x="466877" y="282771"/>
              </a:cxn>
              <a:cxn ang="0">
                <a:pos x="387539" y="352956"/>
              </a:cxn>
              <a:cxn ang="0">
                <a:pos x="370247" y="377368"/>
              </a:cxn>
              <a:cxn ang="0">
                <a:pos x="341766" y="372282"/>
              </a:cxn>
              <a:cxn ang="0">
                <a:pos x="333629" y="283789"/>
              </a:cxn>
              <a:cxn ang="0">
                <a:pos x="246153" y="275651"/>
              </a:cxn>
              <a:cxn ang="0">
                <a:pos x="241067" y="247171"/>
              </a:cxn>
              <a:cxn ang="0">
                <a:pos x="264462" y="230896"/>
              </a:cxn>
              <a:cxn ang="0">
                <a:pos x="335663" y="151557"/>
              </a:cxn>
              <a:cxn ang="0">
                <a:pos x="361092" y="136300"/>
              </a:cxn>
              <a:cxn ang="0">
                <a:pos x="273617" y="84425"/>
              </a:cxn>
              <a:cxn ang="0">
                <a:pos x="198347" y="147489"/>
              </a:cxn>
              <a:cxn ang="0">
                <a:pos x="163763" y="241068"/>
              </a:cxn>
              <a:cxn ang="0">
                <a:pos x="181055" y="342784"/>
              </a:cxn>
              <a:cxn ang="0">
                <a:pos x="245136" y="418054"/>
              </a:cxn>
              <a:cxn ang="0">
                <a:pos x="337698" y="451620"/>
              </a:cxn>
              <a:cxn ang="0">
                <a:pos x="439414" y="434329"/>
              </a:cxn>
              <a:cxn ang="0">
                <a:pos x="514684" y="371265"/>
              </a:cxn>
              <a:cxn ang="0">
                <a:pos x="549267" y="276668"/>
              </a:cxn>
              <a:cxn ang="0">
                <a:pos x="531976" y="175969"/>
              </a:cxn>
              <a:cxn ang="0">
                <a:pos x="467894" y="100699"/>
              </a:cxn>
              <a:cxn ang="0">
                <a:pos x="374316" y="66116"/>
              </a:cxn>
              <a:cxn ang="0">
                <a:pos x="408899" y="5086"/>
              </a:cxn>
              <a:cxn ang="0">
                <a:pos x="509598" y="49841"/>
              </a:cxn>
              <a:cxn ang="0">
                <a:pos x="581817" y="129180"/>
              </a:cxn>
              <a:cxn ang="0">
                <a:pos x="615383" y="236999"/>
              </a:cxn>
              <a:cxn ang="0">
                <a:pos x="604194" y="337698"/>
              </a:cxn>
              <a:cxn ang="0">
                <a:pos x="556387" y="426191"/>
              </a:cxn>
              <a:cxn ang="0">
                <a:pos x="477049" y="489255"/>
              </a:cxn>
              <a:cxn ang="0">
                <a:pos x="379401" y="518753"/>
              </a:cxn>
              <a:cxn ang="0">
                <a:pos x="268531" y="503496"/>
              </a:cxn>
              <a:cxn ang="0">
                <a:pos x="175969" y="446535"/>
              </a:cxn>
              <a:cxn ang="0">
                <a:pos x="114939" y="356007"/>
              </a:cxn>
              <a:cxn ang="0">
                <a:pos x="96630" y="248188"/>
              </a:cxn>
              <a:cxn ang="0">
                <a:pos x="121042" y="149523"/>
              </a:cxn>
              <a:cxn ang="0">
                <a:pos x="182072" y="68150"/>
              </a:cxn>
              <a:cxn ang="0">
                <a:pos x="268531" y="15257"/>
              </a:cxn>
              <a:cxn ang="0">
                <a:pos x="372281" y="0"/>
              </a:cxn>
            </a:cxnLst>
            <a:pathLst>
              <a:path w="606" h="656">
                <a:moveTo>
                  <a:pt x="108" y="462"/>
                </a:moveTo>
                <a:lnTo>
                  <a:pt x="102" y="463"/>
                </a:lnTo>
                <a:lnTo>
                  <a:pt x="97" y="466"/>
                </a:lnTo>
                <a:lnTo>
                  <a:pt x="35" y="540"/>
                </a:lnTo>
                <a:lnTo>
                  <a:pt x="28" y="552"/>
                </a:lnTo>
                <a:lnTo>
                  <a:pt x="24" y="564"/>
                </a:lnTo>
                <a:lnTo>
                  <a:pt x="22" y="575"/>
                </a:lnTo>
                <a:lnTo>
                  <a:pt x="24" y="591"/>
                </a:lnTo>
                <a:lnTo>
                  <a:pt x="31" y="605"/>
                </a:lnTo>
                <a:lnTo>
                  <a:pt x="42" y="618"/>
                </a:lnTo>
                <a:lnTo>
                  <a:pt x="48" y="621"/>
                </a:lnTo>
                <a:lnTo>
                  <a:pt x="55" y="619"/>
                </a:lnTo>
                <a:lnTo>
                  <a:pt x="59" y="616"/>
                </a:lnTo>
                <a:lnTo>
                  <a:pt x="62" y="610"/>
                </a:lnTo>
                <a:lnTo>
                  <a:pt x="61" y="604"/>
                </a:lnTo>
                <a:lnTo>
                  <a:pt x="58" y="599"/>
                </a:lnTo>
                <a:lnTo>
                  <a:pt x="52" y="592"/>
                </a:lnTo>
                <a:lnTo>
                  <a:pt x="48" y="584"/>
                </a:lnTo>
                <a:lnTo>
                  <a:pt x="47" y="575"/>
                </a:lnTo>
                <a:lnTo>
                  <a:pt x="48" y="566"/>
                </a:lnTo>
                <a:lnTo>
                  <a:pt x="54" y="556"/>
                </a:lnTo>
                <a:lnTo>
                  <a:pt x="116" y="482"/>
                </a:lnTo>
                <a:lnTo>
                  <a:pt x="118" y="476"/>
                </a:lnTo>
                <a:lnTo>
                  <a:pt x="118" y="471"/>
                </a:lnTo>
                <a:lnTo>
                  <a:pt x="114" y="465"/>
                </a:lnTo>
                <a:lnTo>
                  <a:pt x="108" y="462"/>
                </a:lnTo>
                <a:close/>
                <a:moveTo>
                  <a:pt x="109" y="419"/>
                </a:moveTo>
                <a:lnTo>
                  <a:pt x="134" y="450"/>
                </a:lnTo>
                <a:lnTo>
                  <a:pt x="163" y="478"/>
                </a:lnTo>
                <a:lnTo>
                  <a:pt x="196" y="501"/>
                </a:lnTo>
                <a:lnTo>
                  <a:pt x="231" y="521"/>
                </a:lnTo>
                <a:lnTo>
                  <a:pt x="139" y="627"/>
                </a:lnTo>
                <a:lnTo>
                  <a:pt x="125" y="642"/>
                </a:lnTo>
                <a:lnTo>
                  <a:pt x="106" y="652"/>
                </a:lnTo>
                <a:lnTo>
                  <a:pt x="85" y="656"/>
                </a:lnTo>
                <a:lnTo>
                  <a:pt x="64" y="655"/>
                </a:lnTo>
                <a:lnTo>
                  <a:pt x="45" y="649"/>
                </a:lnTo>
                <a:lnTo>
                  <a:pt x="27" y="638"/>
                </a:lnTo>
                <a:lnTo>
                  <a:pt x="14" y="624"/>
                </a:lnTo>
                <a:lnTo>
                  <a:pt x="6" y="609"/>
                </a:lnTo>
                <a:lnTo>
                  <a:pt x="1" y="592"/>
                </a:lnTo>
                <a:lnTo>
                  <a:pt x="0" y="574"/>
                </a:lnTo>
                <a:lnTo>
                  <a:pt x="2" y="557"/>
                </a:lnTo>
                <a:lnTo>
                  <a:pt x="8" y="540"/>
                </a:lnTo>
                <a:lnTo>
                  <a:pt x="18" y="526"/>
                </a:lnTo>
                <a:lnTo>
                  <a:pt x="109" y="419"/>
                </a:lnTo>
                <a:close/>
                <a:moveTo>
                  <a:pt x="355" y="134"/>
                </a:moveTo>
                <a:lnTo>
                  <a:pt x="364" y="136"/>
                </a:lnTo>
                <a:lnTo>
                  <a:pt x="373" y="141"/>
                </a:lnTo>
                <a:lnTo>
                  <a:pt x="379" y="149"/>
                </a:lnTo>
                <a:lnTo>
                  <a:pt x="381" y="159"/>
                </a:lnTo>
                <a:lnTo>
                  <a:pt x="381" y="227"/>
                </a:lnTo>
                <a:lnTo>
                  <a:pt x="448" y="227"/>
                </a:lnTo>
                <a:lnTo>
                  <a:pt x="459" y="229"/>
                </a:lnTo>
                <a:lnTo>
                  <a:pt x="467" y="234"/>
                </a:lnTo>
                <a:lnTo>
                  <a:pt x="472" y="243"/>
                </a:lnTo>
                <a:lnTo>
                  <a:pt x="474" y="253"/>
                </a:lnTo>
                <a:lnTo>
                  <a:pt x="472" y="263"/>
                </a:lnTo>
                <a:lnTo>
                  <a:pt x="467" y="271"/>
                </a:lnTo>
                <a:lnTo>
                  <a:pt x="459" y="278"/>
                </a:lnTo>
                <a:lnTo>
                  <a:pt x="448" y="279"/>
                </a:lnTo>
                <a:lnTo>
                  <a:pt x="381" y="279"/>
                </a:lnTo>
                <a:lnTo>
                  <a:pt x="381" y="347"/>
                </a:lnTo>
                <a:lnTo>
                  <a:pt x="379" y="357"/>
                </a:lnTo>
                <a:lnTo>
                  <a:pt x="373" y="366"/>
                </a:lnTo>
                <a:lnTo>
                  <a:pt x="364" y="371"/>
                </a:lnTo>
                <a:lnTo>
                  <a:pt x="355" y="373"/>
                </a:lnTo>
                <a:lnTo>
                  <a:pt x="344" y="371"/>
                </a:lnTo>
                <a:lnTo>
                  <a:pt x="336" y="366"/>
                </a:lnTo>
                <a:lnTo>
                  <a:pt x="330" y="357"/>
                </a:lnTo>
                <a:lnTo>
                  <a:pt x="328" y="347"/>
                </a:lnTo>
                <a:lnTo>
                  <a:pt x="328" y="279"/>
                </a:lnTo>
                <a:lnTo>
                  <a:pt x="260" y="279"/>
                </a:lnTo>
                <a:lnTo>
                  <a:pt x="251" y="278"/>
                </a:lnTo>
                <a:lnTo>
                  <a:pt x="242" y="271"/>
                </a:lnTo>
                <a:lnTo>
                  <a:pt x="237" y="263"/>
                </a:lnTo>
                <a:lnTo>
                  <a:pt x="235" y="253"/>
                </a:lnTo>
                <a:lnTo>
                  <a:pt x="237" y="243"/>
                </a:lnTo>
                <a:lnTo>
                  <a:pt x="242" y="234"/>
                </a:lnTo>
                <a:lnTo>
                  <a:pt x="251" y="229"/>
                </a:lnTo>
                <a:lnTo>
                  <a:pt x="260" y="227"/>
                </a:lnTo>
                <a:lnTo>
                  <a:pt x="328" y="227"/>
                </a:lnTo>
                <a:lnTo>
                  <a:pt x="328" y="159"/>
                </a:lnTo>
                <a:lnTo>
                  <a:pt x="330" y="149"/>
                </a:lnTo>
                <a:lnTo>
                  <a:pt x="336" y="141"/>
                </a:lnTo>
                <a:lnTo>
                  <a:pt x="344" y="136"/>
                </a:lnTo>
                <a:lnTo>
                  <a:pt x="355" y="134"/>
                </a:lnTo>
                <a:close/>
                <a:moveTo>
                  <a:pt x="333" y="65"/>
                </a:moveTo>
                <a:lnTo>
                  <a:pt x="300" y="71"/>
                </a:lnTo>
                <a:lnTo>
                  <a:pt x="269" y="83"/>
                </a:lnTo>
                <a:lnTo>
                  <a:pt x="240" y="100"/>
                </a:lnTo>
                <a:lnTo>
                  <a:pt x="216" y="120"/>
                </a:lnTo>
                <a:lnTo>
                  <a:pt x="195" y="145"/>
                </a:lnTo>
                <a:lnTo>
                  <a:pt x="178" y="173"/>
                </a:lnTo>
                <a:lnTo>
                  <a:pt x="167" y="205"/>
                </a:lnTo>
                <a:lnTo>
                  <a:pt x="161" y="237"/>
                </a:lnTo>
                <a:lnTo>
                  <a:pt x="161" y="271"/>
                </a:lnTo>
                <a:lnTo>
                  <a:pt x="166" y="305"/>
                </a:lnTo>
                <a:lnTo>
                  <a:pt x="178" y="337"/>
                </a:lnTo>
                <a:lnTo>
                  <a:pt x="195" y="365"/>
                </a:lnTo>
                <a:lnTo>
                  <a:pt x="216" y="390"/>
                </a:lnTo>
                <a:lnTo>
                  <a:pt x="241" y="411"/>
                </a:lnTo>
                <a:lnTo>
                  <a:pt x="269" y="427"/>
                </a:lnTo>
                <a:lnTo>
                  <a:pt x="300" y="439"/>
                </a:lnTo>
                <a:lnTo>
                  <a:pt x="332" y="444"/>
                </a:lnTo>
                <a:lnTo>
                  <a:pt x="367" y="445"/>
                </a:lnTo>
                <a:lnTo>
                  <a:pt x="401" y="439"/>
                </a:lnTo>
                <a:lnTo>
                  <a:pt x="432" y="427"/>
                </a:lnTo>
                <a:lnTo>
                  <a:pt x="461" y="410"/>
                </a:lnTo>
                <a:lnTo>
                  <a:pt x="485" y="389"/>
                </a:lnTo>
                <a:lnTo>
                  <a:pt x="506" y="365"/>
                </a:lnTo>
                <a:lnTo>
                  <a:pt x="523" y="336"/>
                </a:lnTo>
                <a:lnTo>
                  <a:pt x="534" y="305"/>
                </a:lnTo>
                <a:lnTo>
                  <a:pt x="540" y="272"/>
                </a:lnTo>
                <a:lnTo>
                  <a:pt x="540" y="238"/>
                </a:lnTo>
                <a:lnTo>
                  <a:pt x="535" y="205"/>
                </a:lnTo>
                <a:lnTo>
                  <a:pt x="523" y="173"/>
                </a:lnTo>
                <a:lnTo>
                  <a:pt x="506" y="144"/>
                </a:lnTo>
                <a:lnTo>
                  <a:pt x="485" y="120"/>
                </a:lnTo>
                <a:lnTo>
                  <a:pt x="460" y="99"/>
                </a:lnTo>
                <a:lnTo>
                  <a:pt x="432" y="83"/>
                </a:lnTo>
                <a:lnTo>
                  <a:pt x="401" y="71"/>
                </a:lnTo>
                <a:lnTo>
                  <a:pt x="368" y="65"/>
                </a:lnTo>
                <a:lnTo>
                  <a:pt x="333" y="65"/>
                </a:lnTo>
                <a:close/>
                <a:moveTo>
                  <a:pt x="366" y="0"/>
                </a:moveTo>
                <a:lnTo>
                  <a:pt x="402" y="5"/>
                </a:lnTo>
                <a:lnTo>
                  <a:pt x="437" y="15"/>
                </a:lnTo>
                <a:lnTo>
                  <a:pt x="470" y="30"/>
                </a:lnTo>
                <a:lnTo>
                  <a:pt x="501" y="49"/>
                </a:lnTo>
                <a:lnTo>
                  <a:pt x="529" y="71"/>
                </a:lnTo>
                <a:lnTo>
                  <a:pt x="552" y="97"/>
                </a:lnTo>
                <a:lnTo>
                  <a:pt x="572" y="127"/>
                </a:lnTo>
                <a:lnTo>
                  <a:pt x="588" y="160"/>
                </a:lnTo>
                <a:lnTo>
                  <a:pt x="600" y="195"/>
                </a:lnTo>
                <a:lnTo>
                  <a:pt x="605" y="233"/>
                </a:lnTo>
                <a:lnTo>
                  <a:pt x="606" y="266"/>
                </a:lnTo>
                <a:lnTo>
                  <a:pt x="603" y="300"/>
                </a:lnTo>
                <a:lnTo>
                  <a:pt x="594" y="332"/>
                </a:lnTo>
                <a:lnTo>
                  <a:pt x="583" y="362"/>
                </a:lnTo>
                <a:lnTo>
                  <a:pt x="567" y="392"/>
                </a:lnTo>
                <a:lnTo>
                  <a:pt x="547" y="419"/>
                </a:lnTo>
                <a:lnTo>
                  <a:pt x="523" y="444"/>
                </a:lnTo>
                <a:lnTo>
                  <a:pt x="497" y="464"/>
                </a:lnTo>
                <a:lnTo>
                  <a:pt x="469" y="481"/>
                </a:lnTo>
                <a:lnTo>
                  <a:pt x="438" y="495"/>
                </a:lnTo>
                <a:lnTo>
                  <a:pt x="407" y="504"/>
                </a:lnTo>
                <a:lnTo>
                  <a:pt x="373" y="510"/>
                </a:lnTo>
                <a:lnTo>
                  <a:pt x="336" y="510"/>
                </a:lnTo>
                <a:lnTo>
                  <a:pt x="298" y="506"/>
                </a:lnTo>
                <a:lnTo>
                  <a:pt x="264" y="495"/>
                </a:lnTo>
                <a:lnTo>
                  <a:pt x="231" y="480"/>
                </a:lnTo>
                <a:lnTo>
                  <a:pt x="201" y="461"/>
                </a:lnTo>
                <a:lnTo>
                  <a:pt x="173" y="439"/>
                </a:lnTo>
                <a:lnTo>
                  <a:pt x="149" y="412"/>
                </a:lnTo>
                <a:lnTo>
                  <a:pt x="129" y="383"/>
                </a:lnTo>
                <a:lnTo>
                  <a:pt x="113" y="350"/>
                </a:lnTo>
                <a:lnTo>
                  <a:pt x="102" y="315"/>
                </a:lnTo>
                <a:lnTo>
                  <a:pt x="96" y="278"/>
                </a:lnTo>
                <a:lnTo>
                  <a:pt x="95" y="244"/>
                </a:lnTo>
                <a:lnTo>
                  <a:pt x="99" y="210"/>
                </a:lnTo>
                <a:lnTo>
                  <a:pt x="107" y="178"/>
                </a:lnTo>
                <a:lnTo>
                  <a:pt x="119" y="147"/>
                </a:lnTo>
                <a:lnTo>
                  <a:pt x="135" y="118"/>
                </a:lnTo>
                <a:lnTo>
                  <a:pt x="155" y="91"/>
                </a:lnTo>
                <a:lnTo>
                  <a:pt x="179" y="67"/>
                </a:lnTo>
                <a:lnTo>
                  <a:pt x="204" y="46"/>
                </a:lnTo>
                <a:lnTo>
                  <a:pt x="233" y="29"/>
                </a:lnTo>
                <a:lnTo>
                  <a:pt x="264" y="15"/>
                </a:lnTo>
                <a:lnTo>
                  <a:pt x="295" y="5"/>
                </a:lnTo>
                <a:lnTo>
                  <a:pt x="328" y="1"/>
                </a:lnTo>
                <a:lnTo>
                  <a:pt x="366" y="0"/>
                </a:lnTo>
                <a:close/>
              </a:path>
            </a:pathLst>
          </a:custGeom>
          <a:solidFill>
            <a:schemeClr val="bg1"/>
          </a:solidFill>
          <a:ln w="0">
            <a:noFill/>
          </a:ln>
        </p:spPr>
        <p:txBody>
          <a:bodyPr/>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9457" name="组合 6"/>
          <p:cNvGrpSpPr/>
          <p:nvPr/>
        </p:nvGrpSpPr>
        <p:grpSpPr>
          <a:xfrm>
            <a:off x="0" y="377825"/>
            <a:ext cx="1001713" cy="522288"/>
            <a:chOff x="0" y="377371"/>
            <a:chExt cx="1988458" cy="522515"/>
          </a:xfrm>
        </p:grpSpPr>
        <p:sp>
          <p:nvSpPr>
            <p:cNvPr id="4" name="矩形 3"/>
            <p:cNvSpPr/>
            <p:nvPr/>
          </p:nvSpPr>
          <p:spPr>
            <a:xfrm>
              <a:off x="0" y="377371"/>
              <a:ext cx="1988458" cy="522514"/>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flipH="1">
              <a:off x="0" y="377372"/>
              <a:ext cx="1988458" cy="522514"/>
            </a:xfrm>
            <a:prstGeom prst="rtTriangle">
              <a:avLst/>
            </a:prstGeom>
            <a:solidFill>
              <a:srgbClr val="30302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 name="Text Box 1"/>
          <p:cNvSpPr txBox="1"/>
          <p:nvPr/>
        </p:nvSpPr>
        <p:spPr>
          <a:xfrm>
            <a:off x="3780790" y="378460"/>
            <a:ext cx="5115560" cy="583565"/>
          </a:xfrm>
          <a:prstGeom prst="rect">
            <a:avLst/>
          </a:prstGeom>
          <a:noFill/>
        </p:spPr>
        <p:txBody>
          <a:bodyPr wrap="square" rtlCol="0">
            <a:spAutoFit/>
          </a:bodyPr>
          <a:p>
            <a:r>
              <a:rPr lang="en-US" sz="3200" b="1">
                <a:solidFill>
                  <a:schemeClr val="tx1"/>
                </a:solidFill>
              </a:rPr>
              <a:t>TECHNOLOGY STACK</a:t>
            </a:r>
            <a:endParaRPr lang="en-US" sz="3200" b="1">
              <a:solidFill>
                <a:schemeClr val="tx1"/>
              </a:solidFill>
            </a:endParaRPr>
          </a:p>
        </p:txBody>
      </p:sp>
      <p:sp>
        <p:nvSpPr>
          <p:cNvPr id="5" name="Text Box 4"/>
          <p:cNvSpPr txBox="1"/>
          <p:nvPr/>
        </p:nvSpPr>
        <p:spPr>
          <a:xfrm>
            <a:off x="2214880" y="1519555"/>
            <a:ext cx="7761605" cy="4707890"/>
          </a:xfrm>
          <a:prstGeom prst="rect">
            <a:avLst/>
          </a:prstGeom>
        </p:spPr>
        <p:txBody>
          <a:bodyPr wrap="square">
            <a:spAutoFit/>
          </a:bodyPr>
          <a:p>
            <a:pPr marL="0" indent="0"/>
            <a:r>
              <a:rPr lang="en-US" altLang="zh-CN" sz="2000" b="1" i="0">
                <a:solidFill>
                  <a:schemeClr val="tx1"/>
                </a:solidFill>
                <a:latin typeface="Times New Roman" panose="02020603050405020304" charset="0"/>
                <a:ea typeface="ui-sans-serif"/>
                <a:cs typeface="Times New Roman" panose="02020603050405020304" charset="0"/>
              </a:rPr>
              <a:t>Frontend Technologies:</a:t>
            </a:r>
            <a:endParaRPr lang="en-US" altLang="zh-CN" sz="2000" b="1" i="0">
              <a:solidFill>
                <a:schemeClr val="tx1"/>
              </a:solidFill>
              <a:latin typeface="Times New Roman" panose="02020603050405020304" charset="0"/>
              <a:ea typeface="ui-sans-serif"/>
              <a:cs typeface="Times New Roman" panose="02020603050405020304" charset="0"/>
            </a:endParaRPr>
          </a:p>
          <a:p>
            <a:pPr marL="0" indent="0"/>
            <a:endParaRPr lang="en-US" altLang="zh-CN" sz="2000" b="1" i="0">
              <a:solidFill>
                <a:srgbClr val="ECECEC"/>
              </a:solidFill>
              <a:latin typeface="Times New Roman" panose="02020603050405020304" charset="0"/>
              <a:ea typeface="ui-sans-serif"/>
              <a:cs typeface="Times New Roman" panose="02020603050405020304" charset="0"/>
            </a:endParaRPr>
          </a:p>
          <a:p>
            <a:pPr marL="0" indent="0"/>
            <a:r>
              <a:rPr lang="en-US" altLang="zh-CN" sz="2000" b="0" i="0">
                <a:solidFill>
                  <a:schemeClr val="accent6"/>
                </a:solidFill>
                <a:latin typeface="Times New Roman" panose="02020603050405020304" charset="0"/>
                <a:ea typeface="ui-sans-serif"/>
                <a:cs typeface="Times New Roman" panose="02020603050405020304" charset="0"/>
              </a:rPr>
              <a:t>✔ HTML, CSS, JavaScript – For structuring &amp; designing pages.</a:t>
            </a:r>
            <a:endParaRPr lang="en-US" altLang="zh-CN" sz="2000" b="0" i="0">
              <a:solidFill>
                <a:schemeClr val="accent6"/>
              </a:solidFill>
              <a:latin typeface="Times New Roman" panose="02020603050405020304" charset="0"/>
              <a:ea typeface="ui-sans-serif"/>
              <a:cs typeface="Times New Roman" panose="02020603050405020304" charset="0"/>
            </a:endParaRPr>
          </a:p>
          <a:p>
            <a:pPr marL="0" indent="0"/>
            <a:endParaRPr lang="en-US" altLang="zh-CN" sz="2000" b="0" i="0">
              <a:solidFill>
                <a:schemeClr val="accent6"/>
              </a:solidFill>
              <a:latin typeface="Times New Roman" panose="02020603050405020304" charset="0"/>
              <a:ea typeface="ui-sans-serif"/>
              <a:cs typeface="Times New Roman" panose="02020603050405020304" charset="0"/>
            </a:endParaRPr>
          </a:p>
          <a:p>
            <a:pPr marL="0" indent="0"/>
            <a:r>
              <a:rPr lang="en-US" altLang="zh-CN" sz="2000" b="0" i="0">
                <a:solidFill>
                  <a:schemeClr val="accent6"/>
                </a:solidFill>
                <a:latin typeface="Times New Roman" panose="02020603050405020304" charset="0"/>
                <a:ea typeface="ui-sans-serif"/>
                <a:cs typeface="Times New Roman" panose="02020603050405020304" charset="0"/>
              </a:rPr>
              <a:t>               ✔ React.js – For dynamic UI and better user experience. </a:t>
            </a:r>
            <a:endParaRPr lang="en-US" altLang="zh-CN" sz="2000" b="0" i="0">
              <a:solidFill>
                <a:schemeClr val="accent6"/>
              </a:solidFill>
              <a:latin typeface="Times New Roman" panose="02020603050405020304" charset="0"/>
              <a:ea typeface="ui-sans-serif"/>
              <a:cs typeface="Times New Roman" panose="02020603050405020304" charset="0"/>
            </a:endParaRPr>
          </a:p>
          <a:p>
            <a:pPr marL="0" indent="0"/>
            <a:endParaRPr lang="en-US" altLang="zh-CN" sz="2000" b="0" i="0">
              <a:solidFill>
                <a:srgbClr val="ECECEC"/>
              </a:solidFill>
              <a:latin typeface="Times New Roman" panose="02020603050405020304" charset="0"/>
              <a:ea typeface="ui-sans-serif"/>
              <a:cs typeface="Times New Roman" panose="02020603050405020304" charset="0"/>
            </a:endParaRPr>
          </a:p>
          <a:p>
            <a:pPr marL="0" indent="0"/>
            <a:r>
              <a:rPr lang="en-US" altLang="zh-CN" sz="2000" b="1" i="0">
                <a:solidFill>
                  <a:schemeClr val="tx1"/>
                </a:solidFill>
                <a:latin typeface="Times New Roman" panose="02020603050405020304" charset="0"/>
                <a:ea typeface="ui-sans-serif"/>
                <a:cs typeface="Times New Roman" panose="02020603050405020304" charset="0"/>
              </a:rPr>
              <a:t>Backend Technologies:</a:t>
            </a:r>
            <a:endParaRPr lang="en-US" altLang="zh-CN" sz="2000" b="1" i="0">
              <a:solidFill>
                <a:schemeClr val="tx1"/>
              </a:solidFill>
              <a:latin typeface="Times New Roman" panose="02020603050405020304" charset="0"/>
              <a:ea typeface="ui-sans-serif"/>
              <a:cs typeface="Times New Roman" panose="02020603050405020304" charset="0"/>
            </a:endParaRPr>
          </a:p>
          <a:p>
            <a:pPr marL="0" indent="0"/>
            <a:endParaRPr lang="en-US" altLang="zh-CN" sz="2000" b="0" i="0">
              <a:solidFill>
                <a:srgbClr val="ECECEC"/>
              </a:solidFill>
              <a:latin typeface="Times New Roman" panose="02020603050405020304" charset="0"/>
              <a:ea typeface="ui-sans-serif"/>
              <a:cs typeface="Times New Roman" panose="02020603050405020304" charset="0"/>
            </a:endParaRPr>
          </a:p>
          <a:p>
            <a:pPr marL="0" indent="0"/>
            <a:r>
              <a:rPr lang="en-US" altLang="zh-CN" sz="2000" b="0" i="0">
                <a:solidFill>
                  <a:schemeClr val="accent6"/>
                </a:solidFill>
                <a:latin typeface="Times New Roman" panose="02020603050405020304" charset="0"/>
                <a:ea typeface="ui-sans-serif"/>
                <a:cs typeface="Times New Roman" panose="02020603050405020304" charset="0"/>
              </a:rPr>
              <a:t>✔ Java (Spring Boot) / Node.js – For handling backend logic.</a:t>
            </a:r>
            <a:endParaRPr lang="en-US" altLang="zh-CN" sz="2000" b="0" i="0">
              <a:solidFill>
                <a:schemeClr val="accent6"/>
              </a:solidFill>
              <a:latin typeface="Times New Roman" panose="02020603050405020304" charset="0"/>
              <a:ea typeface="ui-sans-serif"/>
              <a:cs typeface="Times New Roman" panose="02020603050405020304" charset="0"/>
            </a:endParaRPr>
          </a:p>
          <a:p>
            <a:pPr marL="0" indent="0"/>
            <a:endParaRPr lang="en-US" altLang="zh-CN" sz="2000" b="0" i="0">
              <a:solidFill>
                <a:schemeClr val="accent6"/>
              </a:solidFill>
              <a:latin typeface="Times New Roman" panose="02020603050405020304" charset="0"/>
              <a:ea typeface="ui-sans-serif"/>
              <a:cs typeface="Times New Roman" panose="02020603050405020304" charset="0"/>
            </a:endParaRPr>
          </a:p>
          <a:p>
            <a:pPr marL="0" indent="0"/>
            <a:r>
              <a:rPr lang="en-US" altLang="zh-CN" sz="2000" b="0" i="0">
                <a:solidFill>
                  <a:schemeClr val="accent6"/>
                </a:solidFill>
                <a:latin typeface="Times New Roman" panose="02020603050405020304" charset="0"/>
                <a:ea typeface="ui-sans-serif"/>
                <a:cs typeface="Times New Roman" panose="02020603050405020304" charset="0"/>
              </a:rPr>
              <a:t>                 ✔ Firebase – For real-time authentication and database storage</a:t>
            </a:r>
            <a:r>
              <a:rPr lang="en-US" altLang="zh-CN" sz="2000" b="0" i="0">
                <a:solidFill>
                  <a:srgbClr val="ECECEC"/>
                </a:solidFill>
                <a:latin typeface="Times New Roman" panose="02020603050405020304" charset="0"/>
                <a:ea typeface="ui-sans-serif"/>
                <a:cs typeface="Times New Roman" panose="02020603050405020304" charset="0"/>
              </a:rPr>
              <a:t>.</a:t>
            </a:r>
            <a:endParaRPr lang="en-US" altLang="zh-CN" sz="2000" b="0" i="0">
              <a:solidFill>
                <a:srgbClr val="ECECEC"/>
              </a:solidFill>
              <a:latin typeface="Times New Roman" panose="02020603050405020304" charset="0"/>
              <a:ea typeface="ui-sans-serif"/>
              <a:cs typeface="Times New Roman" panose="02020603050405020304" charset="0"/>
            </a:endParaRPr>
          </a:p>
          <a:p>
            <a:pPr marL="0" indent="0"/>
            <a:r>
              <a:rPr lang="en-US" altLang="zh-CN" sz="2000" b="1" i="0">
                <a:solidFill>
                  <a:schemeClr val="tx1"/>
                </a:solidFill>
                <a:latin typeface="Times New Roman" panose="02020603050405020304" charset="0"/>
                <a:ea typeface="ui-sans-serif"/>
                <a:cs typeface="Times New Roman" panose="02020603050405020304" charset="0"/>
              </a:rPr>
              <a:t>Database:</a:t>
            </a:r>
            <a:endParaRPr lang="en-US" altLang="zh-CN" sz="2000" b="1" i="0">
              <a:solidFill>
                <a:schemeClr val="tx1"/>
              </a:solidFill>
              <a:latin typeface="Times New Roman" panose="02020603050405020304" charset="0"/>
              <a:ea typeface="ui-sans-serif"/>
              <a:cs typeface="Times New Roman" panose="02020603050405020304" charset="0"/>
            </a:endParaRPr>
          </a:p>
          <a:p>
            <a:pPr marL="0" indent="0"/>
            <a:endParaRPr lang="en-US" altLang="zh-CN" sz="2000" b="1" i="0">
              <a:solidFill>
                <a:srgbClr val="ECECEC"/>
              </a:solidFill>
              <a:latin typeface="Times New Roman" panose="02020603050405020304" charset="0"/>
              <a:ea typeface="ui-sans-serif"/>
              <a:cs typeface="Times New Roman" panose="02020603050405020304" charset="0"/>
            </a:endParaRPr>
          </a:p>
          <a:p>
            <a:pPr marL="0" indent="0"/>
            <a:r>
              <a:rPr lang="en-US" altLang="zh-CN" sz="2000" b="0" i="0">
                <a:solidFill>
                  <a:schemeClr val="accent6"/>
                </a:solidFill>
                <a:latin typeface="Times New Roman" panose="02020603050405020304" charset="0"/>
                <a:ea typeface="ui-sans-serif"/>
                <a:cs typeface="Times New Roman" panose="02020603050405020304" charset="0"/>
              </a:rPr>
              <a:t>✔ Firebase / MySQL – To manage user accounts and game data.</a:t>
            </a:r>
            <a:endParaRPr lang="en-US" altLang="zh-CN" sz="2000" b="0" i="0">
              <a:solidFill>
                <a:schemeClr val="accent6"/>
              </a:solidFill>
              <a:latin typeface="Times New Roman" panose="02020603050405020304" charset="0"/>
              <a:ea typeface="ui-sans-serif"/>
              <a:cs typeface="Times New Roman" panose="02020603050405020304" charset="0"/>
            </a:endParaRPr>
          </a:p>
          <a:p>
            <a:pPr marL="0" indent="0"/>
            <a:endParaRPr lang="en-US" altLang="zh-CN" sz="2000" b="0" i="0">
              <a:solidFill>
                <a:schemeClr val="accent6"/>
              </a:solidFill>
              <a:latin typeface="Times New Roman" panose="02020603050405020304" charset="0"/>
              <a:ea typeface="ui-sans-serif"/>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1265" name="组合 6"/>
          <p:cNvGrpSpPr/>
          <p:nvPr/>
        </p:nvGrpSpPr>
        <p:grpSpPr>
          <a:xfrm>
            <a:off x="0" y="377825"/>
            <a:ext cx="1001713" cy="522288"/>
            <a:chOff x="0" y="377371"/>
            <a:chExt cx="1988458" cy="522515"/>
          </a:xfrm>
        </p:grpSpPr>
        <p:sp>
          <p:nvSpPr>
            <p:cNvPr id="4" name="矩形 3"/>
            <p:cNvSpPr/>
            <p:nvPr/>
          </p:nvSpPr>
          <p:spPr>
            <a:xfrm>
              <a:off x="0" y="377371"/>
              <a:ext cx="1988458" cy="522514"/>
            </a:xfrm>
            <a:prstGeom prst="rect">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flipH="1">
              <a:off x="0" y="377372"/>
              <a:ext cx="1988458" cy="522514"/>
            </a:xfrm>
            <a:prstGeom prst="rtTriangle">
              <a:avLst/>
            </a:prstGeom>
            <a:solidFill>
              <a:srgbClr val="30302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1268" name="文本框 8"/>
          <p:cNvSpPr txBox="1"/>
          <p:nvPr/>
        </p:nvSpPr>
        <p:spPr>
          <a:xfrm>
            <a:off x="1176338" y="454025"/>
            <a:ext cx="7092950" cy="521970"/>
          </a:xfrm>
          <a:prstGeom prst="rect">
            <a:avLst/>
          </a:prstGeom>
          <a:noFill/>
          <a:ln w="9525">
            <a:noFill/>
          </a:ln>
        </p:spPr>
        <p:txBody>
          <a:bodyPr wrap="none" anchor="t" anchorCtr="0">
            <a:spAutoFit/>
          </a:bodyPr>
          <a:p>
            <a:r>
              <a:rPr lang="en-US" altLang="zh-CN" sz="2800" b="1" dirty="0">
                <a:solidFill>
                  <a:schemeClr val="tx1"/>
                </a:solidFill>
                <a:latin typeface="Arial" panose="020B0604020202020204" pitchFamily="34" charset="0"/>
                <a:ea typeface="Arial" panose="020B0604020202020204" pitchFamily="34" charset="0"/>
              </a:rPr>
              <a:t>LITERATURE REVIEW OF THE PROJECT</a:t>
            </a:r>
            <a:endParaRPr lang="en-US" altLang="zh-CN" sz="2800" b="1" dirty="0">
              <a:solidFill>
                <a:schemeClr val="tx1"/>
              </a:solidFill>
              <a:latin typeface="Arial" panose="020B0604020202020204" pitchFamily="34" charset="0"/>
              <a:ea typeface="Arial" panose="020B0604020202020204" pitchFamily="34" charset="0"/>
            </a:endParaRPr>
          </a:p>
        </p:txBody>
      </p:sp>
      <p:sp>
        <p:nvSpPr>
          <p:cNvPr id="10" name="Oval 10"/>
          <p:cNvSpPr/>
          <p:nvPr/>
        </p:nvSpPr>
        <p:spPr>
          <a:xfrm>
            <a:off x="8976360" y="3925570"/>
            <a:ext cx="2743200" cy="274161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mn-lt"/>
              <a:ea typeface="+mn-ea"/>
              <a:cs typeface="+mn-cs"/>
            </a:endParaRPr>
          </a:p>
        </p:txBody>
      </p:sp>
      <p:sp>
        <p:nvSpPr>
          <p:cNvPr id="11" name="Oval 15"/>
          <p:cNvSpPr/>
          <p:nvPr/>
        </p:nvSpPr>
        <p:spPr>
          <a:xfrm>
            <a:off x="8672830" y="1048703"/>
            <a:ext cx="3760788" cy="3760788"/>
          </a:xfrm>
          <a:prstGeom prst="ellipse">
            <a:avLst/>
          </a:prstGeom>
          <a:solidFill>
            <a:srgbClr val="2B7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mn-lt"/>
              <a:ea typeface="+mn-ea"/>
              <a:cs typeface="+mn-cs"/>
            </a:endParaRPr>
          </a:p>
        </p:txBody>
      </p:sp>
      <p:sp>
        <p:nvSpPr>
          <p:cNvPr id="13" name="Oval 17"/>
          <p:cNvSpPr/>
          <p:nvPr/>
        </p:nvSpPr>
        <p:spPr>
          <a:xfrm>
            <a:off x="10649903" y="1643063"/>
            <a:ext cx="1393825" cy="1393825"/>
          </a:xfrm>
          <a:prstGeom prst="ellipse">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mn-lt"/>
              <a:ea typeface="+mn-ea"/>
              <a:cs typeface="+mn-cs"/>
            </a:endParaRPr>
          </a:p>
        </p:txBody>
      </p:sp>
      <p:sp>
        <p:nvSpPr>
          <p:cNvPr id="15" name="Oval 19"/>
          <p:cNvSpPr/>
          <p:nvPr/>
        </p:nvSpPr>
        <p:spPr>
          <a:xfrm>
            <a:off x="10139045" y="-860107"/>
            <a:ext cx="2997200" cy="2997200"/>
          </a:xfrm>
          <a:prstGeom prst="ellipse">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mn-lt"/>
              <a:ea typeface="+mn-ea"/>
              <a:cs typeface="+mn-cs"/>
            </a:endParaRPr>
          </a:p>
        </p:txBody>
      </p:sp>
      <p:sp>
        <p:nvSpPr>
          <p:cNvPr id="2" name="Text Box 1"/>
          <p:cNvSpPr txBox="1"/>
          <p:nvPr/>
        </p:nvSpPr>
        <p:spPr>
          <a:xfrm>
            <a:off x="250190" y="1130300"/>
            <a:ext cx="8340725" cy="1234440"/>
          </a:xfrm>
          <a:prstGeom prst="rect">
            <a:avLst/>
          </a:prstGeom>
          <a:noFill/>
        </p:spPr>
        <p:style>
          <a:lnRef idx="0">
            <a:srgbClr val="FFFFFF"/>
          </a:lnRef>
          <a:fillRef idx="2">
            <a:schemeClr val="accent1"/>
          </a:fillRef>
          <a:effectRef idx="0">
            <a:srgbClr val="FFFFFF"/>
          </a:effectRef>
          <a:fontRef idx="minor">
            <a:schemeClr val="lt1"/>
          </a:fontRef>
        </p:style>
        <p:txBody>
          <a:bodyPr wrap="square" rtlCol="0">
            <a:noAutofit/>
          </a:bodyPr>
          <a:p>
            <a:r>
              <a:rPr lang="en-US" altLang="en-US" sz="2000" b="1">
                <a:solidFill>
                  <a:schemeClr val="tx1"/>
                </a:solidFill>
              </a:rPr>
              <a:t>Evolution of Gaming Websites:</a:t>
            </a:r>
            <a:endParaRPr lang="en-US" altLang="en-US" sz="2000" b="1">
              <a:solidFill>
                <a:schemeClr val="tx1"/>
              </a:solidFill>
            </a:endParaRPr>
          </a:p>
          <a:p>
            <a:r>
              <a:rPr lang="en-US" altLang="en-US">
                <a:solidFill>
                  <a:schemeClr val="tx1"/>
                </a:solidFill>
              </a:rPr>
              <a:t>Gaming websites have evolved from basic Flash-based games to highly interactive JavaScript &amp; React-powered platforms. Today, most gaming sites leverage WebGL, HTML5, and advanced JavaScript libraries to create seamless experiences.</a:t>
            </a:r>
            <a:endParaRPr lang="en-US" altLang="en-US">
              <a:solidFill>
                <a:schemeClr val="tx1"/>
              </a:solidFill>
            </a:endParaRPr>
          </a:p>
          <a:p>
            <a:endParaRPr lang="en-US" altLang="en-US"/>
          </a:p>
          <a:p>
            <a:endParaRPr lang="en-US"/>
          </a:p>
        </p:txBody>
      </p:sp>
      <p:sp>
        <p:nvSpPr>
          <p:cNvPr id="7" name="Text Box 6"/>
          <p:cNvSpPr txBox="1"/>
          <p:nvPr/>
        </p:nvSpPr>
        <p:spPr>
          <a:xfrm>
            <a:off x="250190" y="2498725"/>
            <a:ext cx="8326755" cy="2646045"/>
          </a:xfrm>
          <a:prstGeom prst="rect">
            <a:avLst/>
          </a:prstGeom>
          <a:solidFill>
            <a:srgbClr val="3EB198"/>
          </a:solidFill>
        </p:spPr>
        <p:txBody>
          <a:bodyPr wrap="square" rtlCol="0">
            <a:spAutoFit/>
          </a:bodyPr>
          <a:p>
            <a:r>
              <a:rPr lang="en-US" altLang="en-US" sz="2000" b="1"/>
              <a:t>Security in Online Gaming:</a:t>
            </a:r>
            <a:endParaRPr lang="en-US" altLang="en-US" sz="2000" b="1"/>
          </a:p>
          <a:p>
            <a:r>
              <a:rPr lang="en-US" altLang="en-US"/>
              <a:t>With the rise in cyber threats and data breaches, security in gaming websites is crucial. Our project uses Firebase Authentication to ensure encrypted and secure login systems.</a:t>
            </a:r>
            <a:endParaRPr lang="en-US" altLang="en-US"/>
          </a:p>
          <a:p>
            <a:endParaRPr lang="en-US" altLang="en-US"/>
          </a:p>
          <a:p>
            <a:r>
              <a:rPr lang="en-US" altLang="en-US" sz="2000" b="1"/>
              <a:t>User Engagement Strategies:</a:t>
            </a:r>
            <a:endParaRPr lang="en-US" altLang="en-US" sz="2000" b="1"/>
          </a:p>
          <a:p>
            <a:r>
              <a:rPr lang="en-US" altLang="en-US"/>
              <a:t>Studies show that UI/UX design directly affects user retention. A well-designed homepage with visually appealing elements improves the gaming experience. Overtake Madness integrates animations, smooth transitions, and high-quality graphics for enhanced engagement.   </a:t>
            </a:r>
            <a:endParaRPr lang="en-US" altLang="en-US"/>
          </a:p>
        </p:txBody>
      </p:sp>
      <p:sp>
        <p:nvSpPr>
          <p:cNvPr id="9" name="Text Box 8"/>
          <p:cNvSpPr txBox="1"/>
          <p:nvPr/>
        </p:nvSpPr>
        <p:spPr>
          <a:xfrm>
            <a:off x="297180" y="5257800"/>
            <a:ext cx="8268970" cy="1229995"/>
          </a:xfrm>
          <a:prstGeom prst="rect">
            <a:avLst/>
          </a:prstGeom>
          <a:solidFill>
            <a:schemeClr val="bg1"/>
          </a:solidFill>
        </p:spPr>
        <p:txBody>
          <a:bodyPr wrap="square" rtlCol="0">
            <a:spAutoFit/>
          </a:bodyPr>
          <a:p>
            <a:r>
              <a:rPr lang="en-US" altLang="en-US" sz="2000" b="1">
                <a:solidFill>
                  <a:schemeClr val="tx1"/>
                </a:solidFill>
              </a:rPr>
              <a:t>Technological Trends:</a:t>
            </a:r>
            <a:endParaRPr lang="en-US" altLang="en-US" sz="2000" b="1">
              <a:solidFill>
                <a:schemeClr val="tx1"/>
              </a:solidFill>
            </a:endParaRPr>
          </a:p>
          <a:p>
            <a:r>
              <a:rPr lang="en-US" altLang="en-US">
                <a:solidFill>
                  <a:schemeClr val="tx1"/>
                </a:solidFill>
              </a:rPr>
              <a:t>Modern gaming websites rely on frameworks like React.js and Java for smooth interactions. Our project implements React.js for the frontend, Java for backend processing, and Firebase/MySQL for data storage to ensure efficiency.</a:t>
            </a:r>
            <a:endParaRPr lang="en-US" altLang="en-US">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2" name="Rectangle 3"/>
          <p:cNvSpPr/>
          <p:nvPr/>
        </p:nvSpPr>
        <p:spPr bwMode="auto">
          <a:xfrm rot="5400000">
            <a:off x="5758815" y="-2459990"/>
            <a:ext cx="673100" cy="12192000"/>
          </a:xfrm>
          <a:prstGeom prst="rect">
            <a:avLst/>
          </a:prstGeom>
          <a:solidFill>
            <a:schemeClr val="accent4">
              <a:lumMod val="60000"/>
              <a:lumOff val="40000"/>
            </a:schemeClr>
          </a:solidFill>
          <a:ln w="9525">
            <a:noFill/>
            <a:round/>
          </a:ln>
        </p:spPr>
        <p:txBody>
          <a:bodyPr vert="horz" wrap="square" lIns="121682" tIns="60841" rIns="121682" bIns="60841" numCol="1" rtlCol="0" anchor="t" anchorCtr="0" compatLnSpc="1"/>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smtClean="0">
              <a:ln>
                <a:noFill/>
              </a:ln>
              <a:solidFill>
                <a:schemeClr val="tx2">
                  <a:lumMod val="75000"/>
                </a:schemeClr>
              </a:solidFill>
              <a:effectLst/>
              <a:highlight>
                <a:srgbClr val="000000">
                  <a:alpha val="0"/>
                </a:srgbClr>
              </a:highlight>
              <a:uLnTx/>
              <a:uFillTx/>
              <a:latin typeface="+mn-lt"/>
              <a:ea typeface="+mn-ea"/>
              <a:cs typeface="+mn-cs"/>
            </a:endParaRPr>
          </a:p>
        </p:txBody>
      </p:sp>
      <p:sp>
        <p:nvSpPr>
          <p:cNvPr id="14345" name="矩形 12"/>
          <p:cNvSpPr/>
          <p:nvPr/>
        </p:nvSpPr>
        <p:spPr>
          <a:xfrm>
            <a:off x="1159828" y="1208405"/>
            <a:ext cx="5078412" cy="1720215"/>
          </a:xfrm>
          <a:prstGeom prst="rect">
            <a:avLst/>
          </a:prstGeom>
          <a:noFill/>
          <a:ln w="9525">
            <a:noFill/>
          </a:ln>
        </p:spPr>
        <p:txBody>
          <a:bodyPr lIns="0" tIns="0" rIns="0" bIns="0" anchor="t" anchorCtr="0">
            <a:spAutoFit/>
          </a:bodyPr>
          <a:p>
            <a:pPr defTabSz="1216025">
              <a:lnSpc>
                <a:spcPct val="120000"/>
              </a:lnSpc>
              <a:spcBef>
                <a:spcPct val="20000"/>
              </a:spcBef>
            </a:pPr>
            <a:r>
              <a:rPr lang="zh-CN" altLang="en-US" sz="2400" b="1" dirty="0">
                <a:solidFill>
                  <a:schemeClr val="accent4">
                    <a:lumMod val="75000"/>
                  </a:schemeClr>
                </a:solidFill>
                <a:latin typeface="Microsoft YaHei" panose="020B0503020204020204" pitchFamily="34" charset="-122"/>
                <a:ea typeface="Microsoft YaHei" panose="020B0503020204020204" pitchFamily="34" charset="-122"/>
                <a:sym typeface="Arial" panose="020B0604020202020204" pitchFamily="34" charset="0"/>
              </a:rPr>
              <a:t>🔹</a:t>
            </a:r>
            <a:r>
              <a:rPr lang="en-US" altLang="en-US" sz="2400" b="1" dirty="0">
                <a:solidFill>
                  <a:schemeClr val="accent4">
                    <a:lumMod val="75000"/>
                  </a:schemeClr>
                </a:solidFill>
                <a:latin typeface="Microsoft YaHei" panose="020B0503020204020204" pitchFamily="34" charset="-122"/>
                <a:ea typeface="Microsoft YaHei" panose="020B0503020204020204" pitchFamily="34" charset="-122"/>
                <a:sym typeface="Arial" panose="020B0604020202020204" pitchFamily="34" charset="0"/>
              </a:rPr>
              <a:t> Hardware Requirements</a:t>
            </a:r>
            <a:endParaRPr lang="en-US" altLang="en-US" sz="2400" b="1" dirty="0">
              <a:solidFill>
                <a:schemeClr val="accent4">
                  <a:lumMod val="75000"/>
                </a:schemeClr>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pPr>
            <a:r>
              <a:rPr lang="en-US" altLang="en-US" sz="1600" b="1" dirty="0">
                <a:solidFill>
                  <a:schemeClr val="accent6">
                    <a:lumMod val="50000"/>
                  </a:schemeClr>
                </a:solidFill>
                <a:latin typeface="Microsoft YaHei" panose="020B0503020204020204" pitchFamily="34" charset="-122"/>
                <a:ea typeface="Microsoft YaHei" panose="020B0503020204020204" pitchFamily="34" charset="-122"/>
                <a:sym typeface="Arial" panose="020B0604020202020204" pitchFamily="34" charset="0"/>
              </a:rPr>
              <a:t>✔ Minimum 4GB RAM, 1.5 GHz processor for smooth performance.</a:t>
            </a:r>
            <a:endParaRPr lang="en-US" altLang="en-US" sz="1600" b="1" dirty="0">
              <a:solidFill>
                <a:schemeClr val="accent6">
                  <a:lumMod val="50000"/>
                </a:schemeClr>
              </a:solidFill>
              <a:latin typeface="Microsoft YaHei" panose="020B0503020204020204" pitchFamily="34" charset="-122"/>
              <a:ea typeface="Microsoft YaHei" panose="020B0503020204020204" pitchFamily="34" charset="-122"/>
              <a:sym typeface="Arial" panose="020B0604020202020204" pitchFamily="34" charset="0"/>
            </a:endParaRPr>
          </a:p>
          <a:p>
            <a:pPr defTabSz="1216025">
              <a:lnSpc>
                <a:spcPct val="120000"/>
              </a:lnSpc>
              <a:spcBef>
                <a:spcPct val="20000"/>
              </a:spcBef>
            </a:pPr>
            <a:r>
              <a:rPr lang="en-US" altLang="en-US" sz="1600" b="1" dirty="0">
                <a:solidFill>
                  <a:schemeClr val="accent6">
                    <a:lumMod val="50000"/>
                  </a:schemeClr>
                </a:solidFill>
                <a:latin typeface="Microsoft YaHei" panose="020B0503020204020204" pitchFamily="34" charset="-122"/>
                <a:ea typeface="Microsoft YaHei" panose="020B0503020204020204" pitchFamily="34" charset="-122"/>
                <a:sym typeface="Arial" panose="020B0604020202020204" pitchFamily="34" charset="0"/>
              </a:rPr>
              <a:t>✔ A dedicated graphics card for enhanced gaming visuals.</a:t>
            </a:r>
            <a:endParaRPr lang="en-US" altLang="en-US" sz="1600" b="1" dirty="0">
              <a:solidFill>
                <a:schemeClr val="accent6">
                  <a:lumMod val="50000"/>
                </a:schemeClr>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 name="Text Box 1"/>
          <p:cNvSpPr txBox="1"/>
          <p:nvPr/>
        </p:nvSpPr>
        <p:spPr>
          <a:xfrm>
            <a:off x="1236980" y="399415"/>
            <a:ext cx="7067550" cy="521970"/>
          </a:xfrm>
          <a:prstGeom prst="rect">
            <a:avLst/>
          </a:prstGeom>
          <a:noFill/>
        </p:spPr>
        <p:txBody>
          <a:bodyPr wrap="square" rtlCol="0">
            <a:spAutoFit/>
          </a:bodyPr>
          <a:p>
            <a:r>
              <a:rPr lang="en-US" sz="2800" b="1"/>
              <a:t>HARDWARE AND SOFTWARE REQUIREMENT</a:t>
            </a:r>
            <a:endParaRPr lang="en-US" sz="2800" b="1"/>
          </a:p>
        </p:txBody>
      </p:sp>
      <p:sp>
        <p:nvSpPr>
          <p:cNvPr id="5" name="Text Box 4"/>
          <p:cNvSpPr txBox="1"/>
          <p:nvPr/>
        </p:nvSpPr>
        <p:spPr>
          <a:xfrm>
            <a:off x="1007745" y="4284345"/>
            <a:ext cx="5230495" cy="2061210"/>
          </a:xfrm>
          <a:prstGeom prst="rect">
            <a:avLst/>
          </a:prstGeom>
          <a:noFill/>
        </p:spPr>
        <p:txBody>
          <a:bodyPr wrap="square" rtlCol="0">
            <a:spAutoFit/>
          </a:bodyPr>
          <a:p>
            <a:r>
              <a:rPr lang="zh-CN" altLang="en-US" sz="2800" b="1">
                <a:solidFill>
                  <a:schemeClr val="accent4">
                    <a:lumMod val="75000"/>
                  </a:schemeClr>
                </a:solidFill>
              </a:rPr>
              <a:t>🔹</a:t>
            </a:r>
            <a:r>
              <a:rPr lang="en-US" altLang="en-US" sz="2800" b="1">
                <a:solidFill>
                  <a:schemeClr val="accent4">
                    <a:lumMod val="75000"/>
                  </a:schemeClr>
                </a:solidFill>
              </a:rPr>
              <a:t> Software Requirements</a:t>
            </a:r>
            <a:endParaRPr lang="en-US" altLang="en-US" sz="2800" b="1">
              <a:solidFill>
                <a:schemeClr val="accent4">
                  <a:lumMod val="75000"/>
                </a:schemeClr>
              </a:solidFill>
            </a:endParaRPr>
          </a:p>
          <a:p>
            <a:r>
              <a:rPr lang="en-US" altLang="en-US" sz="2000" b="1">
                <a:solidFill>
                  <a:schemeClr val="accent6">
                    <a:lumMod val="50000"/>
                  </a:schemeClr>
                </a:solidFill>
              </a:rPr>
              <a:t>✔ Code Editor (VS Code) – For development.</a:t>
            </a:r>
            <a:endParaRPr lang="en-US" altLang="en-US" sz="2000" b="1">
              <a:solidFill>
                <a:schemeClr val="accent6">
                  <a:lumMod val="50000"/>
                </a:schemeClr>
              </a:solidFill>
            </a:endParaRPr>
          </a:p>
          <a:p>
            <a:r>
              <a:rPr lang="en-US" altLang="en-US" sz="2000" b="1">
                <a:solidFill>
                  <a:schemeClr val="accent6">
                    <a:lumMod val="50000"/>
                  </a:schemeClr>
                </a:solidFill>
              </a:rPr>
              <a:t>✔ Modern Web Browsers (Chrome, Firefox, Edge) – For testing.</a:t>
            </a:r>
            <a:endParaRPr lang="en-US" altLang="en-US" sz="2000" b="1">
              <a:solidFill>
                <a:schemeClr val="accent6">
                  <a:lumMod val="50000"/>
                </a:schemeClr>
              </a:solidFill>
            </a:endParaRPr>
          </a:p>
          <a:p>
            <a:r>
              <a:rPr lang="en-US" altLang="en-US" sz="2000" b="1">
                <a:solidFill>
                  <a:schemeClr val="accent6">
                    <a:lumMod val="50000"/>
                  </a:schemeClr>
                </a:solidFill>
              </a:rPr>
              <a:t>✔ GitHub / Git – For version control and collaboratio</a:t>
            </a:r>
            <a:r>
              <a:rPr lang="en-US" altLang="en-US" sz="1800" b="1">
                <a:solidFill>
                  <a:schemeClr val="accent6">
                    <a:lumMod val="50000"/>
                  </a:schemeClr>
                </a:solidFill>
              </a:rPr>
              <a:t>n</a:t>
            </a:r>
            <a:r>
              <a:rPr lang="en-US" altLang="en-US" b="1">
                <a:solidFill>
                  <a:schemeClr val="accent6">
                    <a:lumMod val="50000"/>
                  </a:schemeClr>
                </a:solidFill>
              </a:rPr>
              <a:t>.</a:t>
            </a:r>
            <a:endParaRPr lang="en-US" altLang="en-US" b="1">
              <a:solidFill>
                <a:schemeClr val="accent6">
                  <a:lumMod val="50000"/>
                </a:schemeClr>
              </a:solidFill>
            </a:endParaRPr>
          </a:p>
        </p:txBody>
      </p:sp>
      <p:pic>
        <p:nvPicPr>
          <p:cNvPr id="7" name="Content Placeholder 6"/>
          <p:cNvPicPr>
            <a:picLocks noChangeAspect="1"/>
          </p:cNvPicPr>
          <p:nvPr>
            <p:ph idx="1"/>
          </p:nvPr>
        </p:nvPicPr>
        <p:blipFill>
          <a:blip r:embed="rId1"/>
          <a:stretch>
            <a:fillRect/>
          </a:stretch>
        </p:blipFill>
        <p:spPr>
          <a:xfrm>
            <a:off x="7898130" y="801370"/>
            <a:ext cx="3876040" cy="2311400"/>
          </a:xfrm>
          <a:prstGeom prst="rect">
            <a:avLst/>
          </a:prstGeom>
        </p:spPr>
      </p:pic>
      <p:pic>
        <p:nvPicPr>
          <p:cNvPr id="9" name="Picture 8"/>
          <p:cNvPicPr/>
          <p:nvPr/>
        </p:nvPicPr>
        <p:blipFill>
          <a:blip r:embed="rId2"/>
          <a:stretch>
            <a:fillRect/>
          </a:stretch>
        </p:blipFill>
        <p:spPr>
          <a:xfrm>
            <a:off x="7898130" y="4218305"/>
            <a:ext cx="3876040" cy="23647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 name="等腰三角形 7"/>
          <p:cNvSpPr/>
          <p:nvPr/>
        </p:nvSpPr>
        <p:spPr>
          <a:xfrm rot="10800000">
            <a:off x="8790623" y="0"/>
            <a:ext cx="3008313" cy="2593975"/>
          </a:xfrm>
          <a:prstGeom prst="triangle">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8" name="等腰三角形 37"/>
          <p:cNvSpPr/>
          <p:nvPr/>
        </p:nvSpPr>
        <p:spPr>
          <a:xfrm>
            <a:off x="-317" y="4264025"/>
            <a:ext cx="3008313" cy="2593975"/>
          </a:xfrm>
          <a:prstGeom prst="triangle">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317" name="文本框 38"/>
          <p:cNvSpPr txBox="1"/>
          <p:nvPr/>
        </p:nvSpPr>
        <p:spPr>
          <a:xfrm>
            <a:off x="2494280" y="171768"/>
            <a:ext cx="3693160" cy="521970"/>
          </a:xfrm>
          <a:prstGeom prst="rect">
            <a:avLst/>
          </a:prstGeom>
          <a:solidFill>
            <a:schemeClr val="bg1"/>
          </a:solidFill>
          <a:ln w="9525">
            <a:noFill/>
          </a:ln>
        </p:spPr>
        <p:txBody>
          <a:bodyPr wrap="none" anchor="t" anchorCtr="0">
            <a:spAutoFit/>
          </a:bodyPr>
          <a:p>
            <a:r>
              <a:rPr lang="en-US" altLang="zh-CN" sz="2800" dirty="0">
                <a:solidFill>
                  <a:srgbClr val="30302F"/>
                </a:solidFill>
                <a:latin typeface="Arial" panose="020B0604020202020204" pitchFamily="34" charset="0"/>
                <a:ea typeface="Arial" panose="020B0604020202020204" pitchFamily="34" charset="0"/>
              </a:rPr>
              <a:t>PROJECT MODULES</a:t>
            </a:r>
            <a:endParaRPr lang="en-US" altLang="zh-CN" sz="2800" dirty="0">
              <a:solidFill>
                <a:srgbClr val="30302F"/>
              </a:solidFill>
              <a:latin typeface="Arial" panose="020B0604020202020204" pitchFamily="34" charset="0"/>
              <a:ea typeface="Arial" panose="020B0604020202020204" pitchFamily="34" charset="0"/>
            </a:endParaRPr>
          </a:p>
        </p:txBody>
      </p:sp>
      <p:sp>
        <p:nvSpPr>
          <p:cNvPr id="14" name="直角三角形 13"/>
          <p:cNvSpPr/>
          <p:nvPr/>
        </p:nvSpPr>
        <p:spPr>
          <a:xfrm rot="10800000" flipH="1">
            <a:off x="10287635" y="0"/>
            <a:ext cx="1511300" cy="2603500"/>
          </a:xfrm>
          <a:prstGeom prst="rtTriangle">
            <a:avLst/>
          </a:prstGeom>
          <a:solidFill>
            <a:srgbClr val="30302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0" name="直角三角形 39"/>
          <p:cNvSpPr/>
          <p:nvPr/>
        </p:nvSpPr>
        <p:spPr>
          <a:xfrm flipH="1">
            <a:off x="-317" y="4264025"/>
            <a:ext cx="1512888" cy="2601913"/>
          </a:xfrm>
          <a:prstGeom prst="rtTriangle">
            <a:avLst/>
          </a:prstGeom>
          <a:solidFill>
            <a:srgbClr val="30302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ext Box 1"/>
          <p:cNvSpPr txBox="1"/>
          <p:nvPr/>
        </p:nvSpPr>
        <p:spPr>
          <a:xfrm>
            <a:off x="556895" y="875030"/>
            <a:ext cx="8451850" cy="2926715"/>
          </a:xfrm>
          <a:prstGeom prst="rect">
            <a:avLst/>
          </a:prstGeom>
          <a:noFill/>
        </p:spPr>
        <p:txBody>
          <a:bodyPr wrap="square" rtlCol="0">
            <a:noAutofit/>
          </a:bodyPr>
          <a:p>
            <a:r>
              <a:rPr lang="zh-CN" altLang="en-US" sz="2400" b="1">
                <a:solidFill>
                  <a:schemeClr val="tx1"/>
                </a:solidFill>
              </a:rPr>
              <a:t>🔹</a:t>
            </a:r>
            <a:r>
              <a:rPr lang="en-US" altLang="en-US" sz="2400" b="1">
                <a:solidFill>
                  <a:schemeClr val="tx1"/>
                </a:solidFill>
              </a:rPr>
              <a:t> Authentication Module</a:t>
            </a:r>
            <a:endParaRPr lang="en-US" altLang="en-US" sz="2400" b="1">
              <a:solidFill>
                <a:schemeClr val="tx1"/>
              </a:solidFill>
            </a:endParaRPr>
          </a:p>
          <a:p>
            <a:r>
              <a:rPr lang="en-US" altLang="en-US" sz="2000" b="1">
                <a:solidFill>
                  <a:schemeClr val="accent6"/>
                </a:solidFill>
              </a:rPr>
              <a:t>Secure login and registration with Firebase Authentication.</a:t>
            </a:r>
            <a:endParaRPr lang="en-US" altLang="en-US" sz="2000" b="1">
              <a:solidFill>
                <a:schemeClr val="accent6"/>
              </a:solidFill>
            </a:endParaRPr>
          </a:p>
          <a:p>
            <a:r>
              <a:rPr lang="en-US" altLang="en-US" sz="2000" b="1">
                <a:solidFill>
                  <a:schemeClr val="accent6"/>
                </a:solidFill>
              </a:rPr>
              <a:t>Encrypted password storage to prevent hacking attempts.</a:t>
            </a:r>
            <a:endParaRPr lang="en-US" altLang="en-US" sz="2000" b="1">
              <a:solidFill>
                <a:schemeClr val="accent6"/>
              </a:solidFill>
            </a:endParaRPr>
          </a:p>
          <a:p>
            <a:r>
              <a:rPr lang="en-US" altLang="en-US" sz="2000" b="1">
                <a:solidFill>
                  <a:schemeClr val="accent6"/>
                </a:solidFill>
              </a:rPr>
              <a:t>Email verification and forgot password option for user security.</a:t>
            </a:r>
            <a:endParaRPr lang="en-US" altLang="en-US" sz="2000" b="1">
              <a:solidFill>
                <a:schemeClr val="accent6"/>
              </a:solidFill>
            </a:endParaRPr>
          </a:p>
          <a:p>
            <a:endParaRPr lang="en-US" altLang="en-US" sz="2000" b="1">
              <a:solidFill>
                <a:schemeClr val="tx2"/>
              </a:solidFill>
            </a:endParaRPr>
          </a:p>
          <a:p>
            <a:r>
              <a:rPr lang="zh-CN" altLang="en-US" sz="2400" b="1">
                <a:solidFill>
                  <a:schemeClr val="tx1"/>
                </a:solidFill>
              </a:rPr>
              <a:t>🔹</a:t>
            </a:r>
            <a:r>
              <a:rPr lang="en-US" altLang="en-US" sz="2400" b="1">
                <a:solidFill>
                  <a:schemeClr val="tx1"/>
                </a:solidFill>
              </a:rPr>
              <a:t> Home Page Module</a:t>
            </a:r>
            <a:endParaRPr lang="en-US" altLang="en-US" sz="2400" b="1">
              <a:solidFill>
                <a:schemeClr val="tx1"/>
              </a:solidFill>
            </a:endParaRPr>
          </a:p>
          <a:p>
            <a:r>
              <a:rPr lang="en-US" altLang="en-US" sz="2000" b="1">
                <a:solidFill>
                  <a:schemeClr val="accent6"/>
                </a:solidFill>
              </a:rPr>
              <a:t>"Get Started" button that directs users to the game selection screen.</a:t>
            </a:r>
            <a:endParaRPr lang="en-US" altLang="en-US" sz="2000" b="1">
              <a:solidFill>
                <a:schemeClr val="accent6"/>
              </a:solidFill>
            </a:endParaRPr>
          </a:p>
          <a:p>
            <a:r>
              <a:rPr lang="en-US" altLang="en-US" sz="2000" b="1">
                <a:solidFill>
                  <a:schemeClr val="accent6"/>
                </a:solidFill>
              </a:rPr>
              <a:t>Showcases 4 game options with engaging UI.</a:t>
            </a:r>
            <a:endParaRPr lang="en-US" altLang="en-US" sz="2000" b="1">
              <a:solidFill>
                <a:schemeClr val="accent6"/>
              </a:solidFill>
            </a:endParaRPr>
          </a:p>
          <a:p>
            <a:r>
              <a:rPr lang="en-US" altLang="en-US" sz="2000" b="1">
                <a:solidFill>
                  <a:schemeClr val="accent6"/>
                </a:solidFill>
              </a:rPr>
              <a:t>Uses React.js animations for smooth transitions.</a:t>
            </a:r>
            <a:endParaRPr lang="en-US" altLang="en-US" sz="2000" b="1">
              <a:solidFill>
                <a:schemeClr val="accent6"/>
              </a:solidFill>
            </a:endParaRPr>
          </a:p>
        </p:txBody>
      </p:sp>
      <p:sp>
        <p:nvSpPr>
          <p:cNvPr id="3" name="Text Box 2"/>
          <p:cNvSpPr txBox="1"/>
          <p:nvPr/>
        </p:nvSpPr>
        <p:spPr>
          <a:xfrm>
            <a:off x="3316605" y="3873500"/>
            <a:ext cx="9634855" cy="2984500"/>
          </a:xfrm>
          <a:prstGeom prst="rect">
            <a:avLst/>
          </a:prstGeom>
          <a:noFill/>
        </p:spPr>
        <p:txBody>
          <a:bodyPr wrap="square" rtlCol="0">
            <a:spAutoFit/>
          </a:bodyPr>
          <a:p>
            <a:r>
              <a:rPr lang="zh-CN" altLang="en-US" sz="2400" b="1">
                <a:solidFill>
                  <a:schemeClr val="tx1"/>
                </a:solidFill>
              </a:rPr>
              <a:t>🔹</a:t>
            </a:r>
            <a:r>
              <a:rPr lang="en-US" altLang="en-US" sz="2400" b="1">
                <a:solidFill>
                  <a:schemeClr val="tx1"/>
                </a:solidFill>
              </a:rPr>
              <a:t> Game Play Module</a:t>
            </a:r>
            <a:endParaRPr lang="en-US" altLang="en-US" sz="2400" b="1">
              <a:solidFill>
                <a:schemeClr val="tx1"/>
              </a:solidFill>
            </a:endParaRPr>
          </a:p>
          <a:p>
            <a:r>
              <a:rPr lang="en-US" altLang="en-US" sz="2000" b="1">
                <a:solidFill>
                  <a:schemeClr val="accent6"/>
                </a:solidFill>
              </a:rPr>
              <a:t>Allows users to select and play games in a seamless manner.</a:t>
            </a:r>
            <a:endParaRPr lang="en-US" altLang="en-US" sz="2000" b="1">
              <a:solidFill>
                <a:schemeClr val="accent6"/>
              </a:solidFill>
            </a:endParaRPr>
          </a:p>
          <a:p>
            <a:r>
              <a:rPr lang="en-US" altLang="en-US" sz="2000" b="1">
                <a:solidFill>
                  <a:schemeClr val="accent6"/>
                </a:solidFill>
              </a:rPr>
              <a:t>Features interactive game mechanics and JavaScript-based game logic.</a:t>
            </a:r>
            <a:endParaRPr lang="en-US" altLang="en-US" sz="2000" b="1">
              <a:solidFill>
                <a:schemeClr val="accent6"/>
              </a:solidFill>
            </a:endParaRPr>
          </a:p>
          <a:p>
            <a:r>
              <a:rPr lang="en-US" altLang="en-US" sz="2000" b="1">
                <a:solidFill>
                  <a:schemeClr val="accent6"/>
                </a:solidFill>
              </a:rPr>
              <a:t>Ensures fast rendering speeds using modern frontend frameworks.</a:t>
            </a:r>
            <a:endParaRPr lang="en-US" altLang="en-US" sz="2000" b="1">
              <a:solidFill>
                <a:schemeClr val="accent6"/>
              </a:solidFill>
            </a:endParaRPr>
          </a:p>
          <a:p>
            <a:endParaRPr lang="en-US" altLang="en-US" sz="2000" b="1">
              <a:solidFill>
                <a:schemeClr val="bg1"/>
              </a:solidFill>
            </a:endParaRPr>
          </a:p>
          <a:p>
            <a:r>
              <a:rPr lang="zh-CN" altLang="en-US" sz="2400" b="1">
                <a:solidFill>
                  <a:schemeClr val="tx1"/>
                </a:solidFill>
              </a:rPr>
              <a:t>🔹</a:t>
            </a:r>
            <a:r>
              <a:rPr lang="en-US" altLang="en-US" sz="2400" b="1">
                <a:solidFill>
                  <a:schemeClr val="tx1"/>
                </a:solidFill>
              </a:rPr>
              <a:t> Settings Module</a:t>
            </a:r>
            <a:endParaRPr lang="en-US" altLang="en-US" sz="2400" b="1">
              <a:solidFill>
                <a:schemeClr val="tx1"/>
              </a:solidFill>
            </a:endParaRPr>
          </a:p>
          <a:p>
            <a:r>
              <a:rPr lang="en-US" altLang="en-US" sz="2000" b="1">
                <a:solidFill>
                  <a:schemeClr val="accent6"/>
                </a:solidFill>
              </a:rPr>
              <a:t>Users can change their username and update profile details.</a:t>
            </a:r>
            <a:endParaRPr lang="en-US" altLang="en-US" sz="2000" b="1">
              <a:solidFill>
                <a:schemeClr val="accent6"/>
              </a:solidFill>
            </a:endParaRPr>
          </a:p>
          <a:p>
            <a:r>
              <a:rPr lang="en-US" altLang="en-US" sz="2000" b="1">
                <a:solidFill>
                  <a:schemeClr val="accent6"/>
                </a:solidFill>
              </a:rPr>
              <a:t>Brightness adjustments for better visibility.</a:t>
            </a:r>
            <a:endParaRPr lang="en-US" altLang="en-US" sz="2000" b="1">
              <a:solidFill>
                <a:schemeClr val="accent6"/>
              </a:solidFill>
            </a:endParaRPr>
          </a:p>
          <a:p>
            <a:r>
              <a:rPr lang="en-US" altLang="en-US" sz="2000" b="1">
                <a:solidFill>
                  <a:schemeClr val="accent6"/>
                </a:solidFill>
              </a:rPr>
              <a:t>Option to reset settings to default values.</a:t>
            </a:r>
            <a:endParaRPr lang="en-US" altLang="en-US" sz="2000" b="1">
              <a:solidFill>
                <a:schemeClr val="accent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 name="等腰三角形 7"/>
          <p:cNvSpPr/>
          <p:nvPr/>
        </p:nvSpPr>
        <p:spPr>
          <a:xfrm rot="10800000">
            <a:off x="10250170" y="0"/>
            <a:ext cx="1941830" cy="1238885"/>
          </a:xfrm>
          <a:prstGeom prst="triangle">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8" name="等腰三角形 37"/>
          <p:cNvSpPr/>
          <p:nvPr/>
        </p:nvSpPr>
        <p:spPr>
          <a:xfrm>
            <a:off x="0" y="5206365"/>
            <a:ext cx="2095500" cy="1651635"/>
          </a:xfrm>
          <a:prstGeom prst="triangle">
            <a:avLst/>
          </a:prstGeom>
          <a:solidFill>
            <a:srgbClr val="3EB1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7" name="文本框 38"/>
          <p:cNvSpPr txBox="1"/>
          <p:nvPr/>
        </p:nvSpPr>
        <p:spPr>
          <a:xfrm>
            <a:off x="1109345" y="133668"/>
            <a:ext cx="5077460" cy="521970"/>
          </a:xfrm>
          <a:prstGeom prst="rect">
            <a:avLst/>
          </a:prstGeom>
          <a:solidFill>
            <a:schemeClr val="bg1"/>
          </a:solidFill>
          <a:ln w="9525">
            <a:noFill/>
          </a:ln>
        </p:spPr>
        <p:txBody>
          <a:bodyPr wrap="none" anchor="t" anchorCtr="0">
            <a:spAutoFit/>
          </a:bodyPr>
          <a:p>
            <a:r>
              <a:rPr lang="en-US" altLang="zh-CN" sz="2800" dirty="0">
                <a:solidFill>
                  <a:srgbClr val="30302F"/>
                </a:solidFill>
                <a:latin typeface="Arial" panose="020B0604020202020204" pitchFamily="34" charset="0"/>
                <a:ea typeface="Arial" panose="020B0604020202020204" pitchFamily="34" charset="0"/>
              </a:rPr>
              <a:t>WORKING OF THE PROJECT</a:t>
            </a:r>
            <a:endParaRPr lang="en-US" altLang="zh-CN" sz="2800" dirty="0">
              <a:solidFill>
                <a:srgbClr val="30302F"/>
              </a:solidFill>
              <a:latin typeface="Arial" panose="020B0604020202020204" pitchFamily="34" charset="0"/>
              <a:ea typeface="Arial" panose="020B0604020202020204" pitchFamily="34" charset="0"/>
            </a:endParaRPr>
          </a:p>
        </p:txBody>
      </p:sp>
      <p:sp>
        <p:nvSpPr>
          <p:cNvPr id="3" name="Text Box 2"/>
          <p:cNvSpPr txBox="1"/>
          <p:nvPr/>
        </p:nvSpPr>
        <p:spPr>
          <a:xfrm>
            <a:off x="325755" y="1179195"/>
            <a:ext cx="9258935" cy="2553335"/>
          </a:xfrm>
          <a:prstGeom prst="rect">
            <a:avLst/>
          </a:prstGeom>
          <a:noFill/>
        </p:spPr>
        <p:txBody>
          <a:bodyPr wrap="square" rtlCol="0">
            <a:spAutoFit/>
          </a:bodyPr>
          <a:p>
            <a:r>
              <a:rPr lang="en-US" altLang="en-US" sz="2000" b="1"/>
              <a:t>1</a:t>
            </a:r>
            <a:r>
              <a:rPr lang="en-US" altLang="en-US" sz="2000" b="1"/>
              <a:t>️</a:t>
            </a:r>
            <a:r>
              <a:rPr lang="en-US" altLang="en-US" sz="2000" b="1"/>
              <a:t>User Authentication</a:t>
            </a:r>
            <a:endParaRPr lang="en-US" altLang="en-US" sz="2000"/>
          </a:p>
          <a:p>
            <a:r>
              <a:rPr lang="en-US" altLang="en-US" sz="2000">
                <a:solidFill>
                  <a:schemeClr val="accent1">
                    <a:lumMod val="75000"/>
                  </a:schemeClr>
                </a:solidFill>
              </a:rPr>
              <a:t>The system starts with a login/signup page.</a:t>
            </a:r>
            <a:endParaRPr lang="en-US" altLang="en-US" sz="2000">
              <a:solidFill>
                <a:schemeClr val="accent1">
                  <a:lumMod val="75000"/>
                </a:schemeClr>
              </a:solidFill>
            </a:endParaRPr>
          </a:p>
          <a:p>
            <a:r>
              <a:rPr lang="en-US" altLang="en-US" sz="2000">
                <a:solidFill>
                  <a:schemeClr val="accent1">
                    <a:lumMod val="75000"/>
                  </a:schemeClr>
                </a:solidFill>
              </a:rPr>
              <a:t>Users must enter credentials to access the platform.</a:t>
            </a:r>
            <a:endParaRPr lang="en-US" altLang="en-US" sz="2000">
              <a:solidFill>
                <a:schemeClr val="accent1">
                  <a:lumMod val="75000"/>
                </a:schemeClr>
              </a:solidFill>
            </a:endParaRPr>
          </a:p>
          <a:p>
            <a:r>
              <a:rPr lang="en-US" altLang="en-US" sz="2000">
                <a:solidFill>
                  <a:schemeClr val="accent1">
                    <a:lumMod val="75000"/>
                  </a:schemeClr>
                </a:solidFill>
              </a:rPr>
              <a:t>The authentication module verifies the details and grants access.</a:t>
            </a:r>
            <a:endParaRPr lang="en-US" altLang="en-US" sz="2000">
              <a:solidFill>
                <a:schemeClr val="accent1">
                  <a:lumMod val="75000"/>
                </a:schemeClr>
              </a:solidFill>
            </a:endParaRPr>
          </a:p>
          <a:p>
            <a:endParaRPr lang="en-US" altLang="en-US" sz="2000">
              <a:solidFill>
                <a:schemeClr val="tx1">
                  <a:lumMod val="50000"/>
                  <a:lumOff val="50000"/>
                </a:schemeClr>
              </a:solidFill>
            </a:endParaRPr>
          </a:p>
          <a:p>
            <a:r>
              <a:rPr lang="en-US" altLang="en-US" sz="2000" b="1"/>
              <a:t>2    Dashboard &amp; Navigation</a:t>
            </a:r>
            <a:endParaRPr lang="en-US" altLang="en-US" sz="2000"/>
          </a:p>
          <a:p>
            <a:r>
              <a:rPr lang="en-US" altLang="en-US" sz="2000">
                <a:solidFill>
                  <a:schemeClr val="accent1">
                    <a:lumMod val="75000"/>
                  </a:schemeClr>
                </a:solidFill>
              </a:rPr>
              <a:t>Once logged in, users are redirected to the main dashboard.</a:t>
            </a:r>
            <a:endParaRPr lang="en-US" altLang="en-US" sz="2000">
              <a:solidFill>
                <a:schemeClr val="accent1">
                  <a:lumMod val="75000"/>
                </a:schemeClr>
              </a:solidFill>
            </a:endParaRPr>
          </a:p>
          <a:p>
            <a:r>
              <a:rPr lang="en-US" altLang="en-US" sz="2000">
                <a:solidFill>
                  <a:schemeClr val="accent1">
                    <a:lumMod val="75000"/>
                  </a:schemeClr>
                </a:solidFill>
              </a:rPr>
              <a:t>The dashboard displays key options/modules related to the system</a:t>
            </a:r>
            <a:r>
              <a:rPr lang="en-US" altLang="en-US" sz="2000">
                <a:solidFill>
                  <a:schemeClr val="tx1">
                    <a:lumMod val="50000"/>
                    <a:lumOff val="50000"/>
                  </a:schemeClr>
                </a:solidFill>
              </a:rPr>
              <a:t>.</a:t>
            </a:r>
            <a:endParaRPr lang="en-US" altLang="en-US" sz="2000">
              <a:solidFill>
                <a:schemeClr val="tx1">
                  <a:lumMod val="50000"/>
                  <a:lumOff val="50000"/>
                </a:schemeClr>
              </a:solidFill>
            </a:endParaRPr>
          </a:p>
        </p:txBody>
      </p:sp>
      <p:sp>
        <p:nvSpPr>
          <p:cNvPr id="5" name="Text Box 4"/>
          <p:cNvSpPr txBox="1"/>
          <p:nvPr/>
        </p:nvSpPr>
        <p:spPr>
          <a:xfrm>
            <a:off x="2863850" y="4102100"/>
            <a:ext cx="8672830" cy="2245360"/>
          </a:xfrm>
          <a:prstGeom prst="rect">
            <a:avLst/>
          </a:prstGeom>
          <a:noFill/>
        </p:spPr>
        <p:txBody>
          <a:bodyPr wrap="square" rtlCol="0">
            <a:spAutoFit/>
          </a:bodyPr>
          <a:p>
            <a:r>
              <a:rPr lang="en-US" altLang="en-US" sz="2000" b="1"/>
              <a:t>3    Core Functionalities &amp; User Interaction</a:t>
            </a:r>
            <a:endParaRPr lang="en-US" altLang="en-US" sz="2000" b="1"/>
          </a:p>
          <a:p>
            <a:r>
              <a:rPr lang="en-US" altLang="en-US" sz="2000">
                <a:solidFill>
                  <a:schemeClr val="accent1">
                    <a:lumMod val="75000"/>
                  </a:schemeClr>
                </a:solidFill>
              </a:rPr>
              <a:t>Users can interact with different modules based on their needs.</a:t>
            </a:r>
            <a:endParaRPr lang="en-US" altLang="en-US" sz="2000">
              <a:solidFill>
                <a:schemeClr val="accent1">
                  <a:lumMod val="75000"/>
                </a:schemeClr>
              </a:solidFill>
            </a:endParaRPr>
          </a:p>
          <a:p>
            <a:r>
              <a:rPr lang="en-US" altLang="en-US" sz="2000">
                <a:solidFill>
                  <a:schemeClr val="accent1">
                    <a:lumMod val="75000"/>
                  </a:schemeClr>
                </a:solidFill>
              </a:rPr>
              <a:t>Each module processes input, performs calculations, and provides output</a:t>
            </a:r>
            <a:endParaRPr lang="en-US" altLang="en-US" sz="2000">
              <a:solidFill>
                <a:schemeClr val="accent1">
                  <a:lumMod val="75000"/>
                </a:schemeClr>
              </a:solidFill>
            </a:endParaRPr>
          </a:p>
          <a:p>
            <a:r>
              <a:rPr lang="en-US" altLang="en-US" sz="2000"/>
              <a:t>.</a:t>
            </a:r>
            <a:endParaRPr lang="en-US" altLang="en-US" sz="2000"/>
          </a:p>
          <a:p>
            <a:r>
              <a:rPr lang="en-US" altLang="en-US" sz="2000" b="1"/>
              <a:t>4</a:t>
            </a:r>
            <a:r>
              <a:rPr lang="en-US" altLang="en-US" sz="2000" b="1"/>
              <a:t>️</a:t>
            </a:r>
            <a:r>
              <a:rPr lang="en-US" altLang="en-US" sz="2000" b="1"/>
              <a:t>Data Processing &amp; System Operations</a:t>
            </a:r>
            <a:endParaRPr lang="en-US" altLang="en-US" sz="2000" b="1"/>
          </a:p>
          <a:p>
            <a:r>
              <a:rPr lang="en-US" altLang="en-US" sz="2000">
                <a:solidFill>
                  <a:schemeClr val="accent1">
                    <a:lumMod val="75000"/>
                  </a:schemeClr>
                </a:solidFill>
              </a:rPr>
              <a:t>Inputs are validated, stored, and processed based on project requirements.</a:t>
            </a:r>
            <a:endParaRPr lang="en-US" altLang="en-US" sz="2000">
              <a:solidFill>
                <a:schemeClr val="accent1">
                  <a:lumMod val="75000"/>
                </a:schemeClr>
              </a:solidFill>
            </a:endParaRPr>
          </a:p>
          <a:p>
            <a:r>
              <a:rPr lang="en-US" altLang="en-US" sz="2000">
                <a:solidFill>
                  <a:schemeClr val="accent1">
                    <a:lumMod val="75000"/>
                  </a:schemeClr>
                </a:solidFill>
              </a:rPr>
              <a:t>The backend manages database operations, API calls, and computations.</a:t>
            </a:r>
            <a:endParaRPr lang="en-US" altLang="en-US" sz="2000">
              <a:solidFill>
                <a:schemeClr val="accent1">
                  <a:lumMod val="75000"/>
                </a:schemeClr>
              </a:solidFill>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xml><?xml version="1.0" encoding="utf-8"?>
<p:tagLst xmlns:p="http://schemas.openxmlformats.org/presentationml/2006/main">
  <p:tag name="resource_record_key" val="{&quot;70&quot;:[332203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5608</Words>
  <Application>WPS Presentation</Application>
  <PresentationFormat/>
  <Paragraphs>177</Paragraphs>
  <Slides>15</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Arial</vt:lpstr>
      <vt:lpstr>SimSun</vt:lpstr>
      <vt:lpstr>Wingdings</vt:lpstr>
      <vt:lpstr>Calibri</vt:lpstr>
      <vt:lpstr>Times New Roman</vt:lpstr>
      <vt:lpstr>Calibri</vt:lpstr>
      <vt:lpstr>Microsoft YaHei</vt:lpstr>
      <vt:lpstr>ui-sans-serif</vt:lpstr>
      <vt:lpstr>Segoe Print</vt:lpstr>
      <vt:lpstr>Arial Unicode MS</vt:lpstr>
      <vt:lpstr>Calibri Light</vt:lpstr>
      <vt:lpstr>Office 主题</vt:lpstr>
      <vt:lpstr>Mini Project-2 (ID201B) Even Semester Session 2024-25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Riya Gaur</cp:lastModifiedBy>
  <cp:revision>33</cp:revision>
  <dcterms:created xsi:type="dcterms:W3CDTF">2015-07-07T12:57:00Z</dcterms:created>
  <dcterms:modified xsi:type="dcterms:W3CDTF">2025-04-29T21:11:00Z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1033-12.2.0.20326</vt:lpwstr>
  </property>
  <property fmtid="{D5CDD505-2E9C-101B-9397-08002B2CF9AE}" pid="3" name="ICV">
    <vt:lpwstr>0AC3F5E38DFA48938A78B805D286A018_13</vt:lpwstr>
  </property>
</Properties>
</file>